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4" r:id="rId6"/>
    <p:sldId id="265" r:id="rId7"/>
    <p:sldId id="263" r:id="rId8"/>
    <p:sldId id="262" r:id="rId9"/>
    <p:sldId id="257"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6C4"/>
    <a:srgbClr val="49ECEA"/>
    <a:srgbClr val="FB0EB9"/>
    <a:srgbClr val="E96CF9"/>
    <a:srgbClr val="FF47F2"/>
    <a:srgbClr val="FFC9F0"/>
    <a:srgbClr val="D2F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29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08:14:54.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D9BA-7535-4E3D-98A4-66195A81FCAC}"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0201-EF2C-4A72-AD89-DAB2E3A2DB58}" type="slidenum">
              <a:rPr lang="en-US" smtClean="0"/>
              <a:t>‹#›</a:t>
            </a:fld>
            <a:endParaRPr lang="en-US"/>
          </a:p>
        </p:txBody>
      </p:sp>
    </p:spTree>
    <p:extLst>
      <p:ext uri="{BB962C8B-B14F-4D97-AF65-F5344CB8AC3E}">
        <p14:creationId xmlns:p14="http://schemas.microsoft.com/office/powerpoint/2010/main" val="243557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5394-5E4F-CEFD-BCCD-FDAA6184C9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A30348-1D92-6898-56A9-25EFE9EB5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94E11-62EF-6BCA-B99E-CBC56DC20EC4}"/>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249DCA0D-8DD8-CA6C-FB90-EF2C7C9F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A1E3D-5490-9FAB-984C-5A652CC27E45}"/>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84671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14B6-CC1D-C4A9-CB87-6A460719AD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379C-88E0-A5DB-98BC-FF6FD23B7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4C3A8-0908-86D8-9561-C1B6D4232B83}"/>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4078A759-0017-6B3C-A145-4FFA01B2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2269F-574F-BBB0-33F5-DFB728D4A34F}"/>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40799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B327-96A4-F0D6-F4F8-132152F36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7EF3A-36BB-2F17-C4EF-7CD0FD5BF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23B1A-9B4B-5603-B989-6058649250CA}"/>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5F40DA8E-8A39-58D3-1BFB-CA52F490B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A18D8-F86B-26CA-3736-CD1E9FFF192D}"/>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4304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FAAB-F8BC-D4FF-4004-D6C51C57A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A29EA-DA73-1165-C6E7-E9625CF711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061E4-9344-8B5D-077D-5814525ADE5F}"/>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BEA98934-6346-D172-9B4C-3A7F4FC7A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48270-810B-9473-37C4-0BF2615C77E4}"/>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94844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63BF-D0D8-4EA2-2128-7F4BEBECB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07051F-EE0D-48BD-CC24-E2BC71E644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579B52-C2DD-4B22-170F-DD746E1C90DD}"/>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EB77DA85-E573-BED9-6F06-B0D4CC7D9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A2902-D677-FB6A-F235-46F22DD3AA07}"/>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009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CC3-60DA-6C87-74DE-D003C1FB5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64B50-C9E8-FE3A-2B34-B48EEAC0C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FC492F-33C2-FF33-EB35-A8E0616AE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E16AC2-72AB-4997-6974-5E49CD520341}"/>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6" name="Footer Placeholder 5">
            <a:extLst>
              <a:ext uri="{FF2B5EF4-FFF2-40B4-BE49-F238E27FC236}">
                <a16:creationId xmlns:a16="http://schemas.microsoft.com/office/drawing/2014/main" id="{24C331BD-5C1F-6B24-D1C7-75CAEDE24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7072C-E685-A7B3-D874-597D52D7F857}"/>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406311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8CF-3C7A-2331-A542-94216F507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C7406-DE8D-4EF7-12E0-345E7CDF1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6A4CE-D9C4-1245-9DA4-D91A3C1E9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EED8C4-B9EC-24A2-A28D-5EBE12260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05E7F-61F8-03E6-0F74-C7876966C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D9B05-912E-36C9-F4B2-CF918BCB15FE}"/>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8" name="Footer Placeholder 7">
            <a:extLst>
              <a:ext uri="{FF2B5EF4-FFF2-40B4-BE49-F238E27FC236}">
                <a16:creationId xmlns:a16="http://schemas.microsoft.com/office/drawing/2014/main" id="{E31A6233-BFA5-BD06-39EB-52D06686A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E7CA2A-2EC9-2E53-E832-90ACE24DFA38}"/>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022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321B-6D4F-6A2E-20D7-BE25CB9AB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FE82E-AAEC-150D-DF11-A6BD6B8C77DB}"/>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4" name="Footer Placeholder 3">
            <a:extLst>
              <a:ext uri="{FF2B5EF4-FFF2-40B4-BE49-F238E27FC236}">
                <a16:creationId xmlns:a16="http://schemas.microsoft.com/office/drawing/2014/main" id="{D8A8DA8B-50A8-539E-9D68-77CC5E3CB9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1AC5EB-2E4E-6AF0-1BB2-C615BC720D74}"/>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75612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36F96-D50A-7948-A77A-01F335124E64}"/>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3" name="Footer Placeholder 2">
            <a:extLst>
              <a:ext uri="{FF2B5EF4-FFF2-40B4-BE49-F238E27FC236}">
                <a16:creationId xmlns:a16="http://schemas.microsoft.com/office/drawing/2014/main" id="{A55EBBBB-37D8-BFE5-387F-3D4F0613E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FFAEA0-014C-260C-F72E-D3AA692552EB}"/>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423034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0AD8-65DF-ABBD-984E-6A24C213B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6FAED-D890-D227-4676-FFB12F915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36CF5-B599-CBDD-64F9-51604F4AB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B7418-4F4F-DF25-F7CA-100598E5A42A}"/>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6" name="Footer Placeholder 5">
            <a:extLst>
              <a:ext uri="{FF2B5EF4-FFF2-40B4-BE49-F238E27FC236}">
                <a16:creationId xmlns:a16="http://schemas.microsoft.com/office/drawing/2014/main" id="{90ED9FDB-6A06-00D1-9447-8F54570FE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A3F96-9D5A-DEE8-DD08-FFA766A029DA}"/>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95321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ECA3-42A0-A94E-83AB-FE2B6411F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FDF24-CCF5-923D-E636-90D324F70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0925F-5747-8EC5-2B0A-6EA09EED9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CFD7D-61CF-122F-D36E-7916365FFBBA}"/>
              </a:ext>
            </a:extLst>
          </p:cNvPr>
          <p:cNvSpPr>
            <a:spLocks noGrp="1"/>
          </p:cNvSpPr>
          <p:nvPr>
            <p:ph type="dt" sz="half" idx="10"/>
          </p:nvPr>
        </p:nvSpPr>
        <p:spPr/>
        <p:txBody>
          <a:bodyPr/>
          <a:lstStyle/>
          <a:p>
            <a:fld id="{4468E377-B07E-4D71-BD8B-3BEE961BF6CD}" type="datetimeFigureOut">
              <a:rPr lang="en-US" smtClean="0"/>
              <a:t>6/15/2023</a:t>
            </a:fld>
            <a:endParaRPr lang="en-US"/>
          </a:p>
        </p:txBody>
      </p:sp>
      <p:sp>
        <p:nvSpPr>
          <p:cNvPr id="6" name="Footer Placeholder 5">
            <a:extLst>
              <a:ext uri="{FF2B5EF4-FFF2-40B4-BE49-F238E27FC236}">
                <a16:creationId xmlns:a16="http://schemas.microsoft.com/office/drawing/2014/main" id="{9A4A2270-FAED-F711-6393-24580E8C4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1FB6F-2BB1-1257-C29F-C8F71A831F70}"/>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18802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1A4FC-67FE-09F9-F064-C2EFDB347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F1BB5-1871-3AF3-6EE7-B8C468A57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AB5B3-C78B-920B-2E9C-83C893620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8E377-B07E-4D71-BD8B-3BEE961BF6CD}" type="datetimeFigureOut">
              <a:rPr lang="en-US" smtClean="0"/>
              <a:t>6/15/2023</a:t>
            </a:fld>
            <a:endParaRPr lang="en-US"/>
          </a:p>
        </p:txBody>
      </p:sp>
      <p:sp>
        <p:nvSpPr>
          <p:cNvPr id="5" name="Footer Placeholder 4">
            <a:extLst>
              <a:ext uri="{FF2B5EF4-FFF2-40B4-BE49-F238E27FC236}">
                <a16:creationId xmlns:a16="http://schemas.microsoft.com/office/drawing/2014/main" id="{BA65B0EF-4FDC-E46C-253D-19D1C5AD8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296AD-851E-92FD-44F3-A1F49AF7B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D0AAF-9EB9-4ABD-82D0-C3493029B844}" type="slidenum">
              <a:rPr lang="en-US" smtClean="0"/>
              <a:t>‹#›</a:t>
            </a:fld>
            <a:endParaRPr lang="en-US"/>
          </a:p>
        </p:txBody>
      </p:sp>
    </p:spTree>
    <p:extLst>
      <p:ext uri="{BB962C8B-B14F-4D97-AF65-F5344CB8AC3E}">
        <p14:creationId xmlns:p14="http://schemas.microsoft.com/office/powerpoint/2010/main" val="89042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5.pn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61" name="Picture 20" descr="Circle Halftone Round - Free vector graphic on Pixabay - Pixabay">
            <a:extLst>
              <a:ext uri="{FF2B5EF4-FFF2-40B4-BE49-F238E27FC236}">
                <a16:creationId xmlns:a16="http://schemas.microsoft.com/office/drawing/2014/main" id="{0B9F7B78-8311-ED0A-F2E6-D7ABE2B9A23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29041" y="3830648"/>
            <a:ext cx="2059229" cy="203670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14">
            <a:extLst>
              <a:ext uri="{FF2B5EF4-FFF2-40B4-BE49-F238E27FC236}">
                <a16:creationId xmlns:a16="http://schemas.microsoft.com/office/drawing/2014/main" id="{4722BA90-3812-65F1-AA5A-D3BAC1D75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81" y="3827755"/>
            <a:ext cx="3106949" cy="31069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3" name="Picture 4" descr="Halftone Pattern PNG, Vector, PSD, and Clipart With Transparent Background  for Free Download | Pngtree">
            <a:extLst>
              <a:ext uri="{FF2B5EF4-FFF2-40B4-BE49-F238E27FC236}">
                <a16:creationId xmlns:a16="http://schemas.microsoft.com/office/drawing/2014/main" id="{906B68D4-7673-7A0C-E71F-D49BF4FD1D7C}"/>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784079" flipV="1">
            <a:off x="8167470" y="813517"/>
            <a:ext cx="4349016" cy="4349016"/>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18A8D3D0-04E7-8C38-F265-26A6022C192D}"/>
              </a:ext>
            </a:extLst>
          </p:cNvPr>
          <p:cNvGrpSpPr/>
          <p:nvPr/>
        </p:nvGrpSpPr>
        <p:grpSpPr>
          <a:xfrm rot="19572361">
            <a:off x="-1414811" y="-143021"/>
            <a:ext cx="5644603" cy="3234868"/>
            <a:chOff x="5072991" y="1357086"/>
            <a:chExt cx="5644603" cy="3234868"/>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669344" y="1543954"/>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7">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BCD1757-2694-3697-9425-0E96EAAED7C8}"/>
              </a:ext>
            </a:extLst>
          </p:cNvPr>
          <p:cNvGrpSpPr/>
          <p:nvPr/>
        </p:nvGrpSpPr>
        <p:grpSpPr>
          <a:xfrm>
            <a:off x="21433" y="1288257"/>
            <a:ext cx="5804996" cy="862746"/>
            <a:chOff x="531482" y="150715"/>
            <a:chExt cx="5804996" cy="862746"/>
          </a:xfrm>
        </p:grpSpPr>
        <p:sp>
          <p:nvSpPr>
            <p:cNvPr id="8" name="TextBox 7">
              <a:extLst>
                <a:ext uri="{FF2B5EF4-FFF2-40B4-BE49-F238E27FC236}">
                  <a16:creationId xmlns:a16="http://schemas.microsoft.com/office/drawing/2014/main" id="{60366A0D-8160-6D44-EFBB-829EDBED5CDF}"/>
                </a:ext>
              </a:extLst>
            </p:cNvPr>
            <p:cNvSpPr txBox="1"/>
            <p:nvPr/>
          </p:nvSpPr>
          <p:spPr>
            <a:xfrm rot="161966">
              <a:off x="602216" y="182464"/>
              <a:ext cx="573426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Design Cheat Sheet</a:t>
              </a:r>
            </a:p>
          </p:txBody>
        </p:sp>
        <p:sp>
          <p:nvSpPr>
            <p:cNvPr id="5" name="TextBox 4">
              <a:extLst>
                <a:ext uri="{FF2B5EF4-FFF2-40B4-BE49-F238E27FC236}">
                  <a16:creationId xmlns:a16="http://schemas.microsoft.com/office/drawing/2014/main" id="{998642B5-4E44-A825-E4CA-ECE0A76219E6}"/>
                </a:ext>
              </a:extLst>
            </p:cNvPr>
            <p:cNvSpPr txBox="1"/>
            <p:nvPr/>
          </p:nvSpPr>
          <p:spPr>
            <a:xfrm rot="161966">
              <a:off x="531482" y="150715"/>
              <a:ext cx="5734262"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Design Cheat Sheet</a:t>
              </a:r>
            </a:p>
          </p:txBody>
        </p:sp>
        <p:sp>
          <p:nvSpPr>
            <p:cNvPr id="2" name="TextBox 1">
              <a:extLst>
                <a:ext uri="{FF2B5EF4-FFF2-40B4-BE49-F238E27FC236}">
                  <a16:creationId xmlns:a16="http://schemas.microsoft.com/office/drawing/2014/main" id="{C133CFA0-E491-CB1C-1D57-FB49EBFF9D27}"/>
                </a:ext>
              </a:extLst>
            </p:cNvPr>
            <p:cNvSpPr txBox="1"/>
            <p:nvPr/>
          </p:nvSpPr>
          <p:spPr>
            <a:xfrm rot="161966">
              <a:off x="564468" y="159447"/>
              <a:ext cx="5734262"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Design Cheat Sheet</a:t>
              </a:r>
            </a:p>
          </p:txBody>
        </p:sp>
      </p:grpSp>
      <p:pic>
        <p:nvPicPr>
          <p:cNvPr id="1051" name="Picture 10">
            <a:extLst>
              <a:ext uri="{FF2B5EF4-FFF2-40B4-BE49-F238E27FC236}">
                <a16:creationId xmlns:a16="http://schemas.microsoft.com/office/drawing/2014/main" id="{34814B20-6DD3-64DD-D88A-58323D980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9" y="175280"/>
            <a:ext cx="3845354" cy="902757"/>
          </a:xfrm>
          <a:prstGeom prst="rect">
            <a:avLst/>
          </a:prstGeom>
          <a:noFill/>
          <a:effectLst>
            <a:glow rad="533400">
              <a:srgbClr val="FF36C4">
                <a:alpha val="23000"/>
              </a:srgbClr>
            </a:glow>
          </a:effectLst>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1A7B1B12-9B71-F84D-9376-28C7693B6DE4}"/>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1059" name="TextBox 1058">
            <a:extLst>
              <a:ext uri="{FF2B5EF4-FFF2-40B4-BE49-F238E27FC236}">
                <a16:creationId xmlns:a16="http://schemas.microsoft.com/office/drawing/2014/main" id="{DA179237-D4F0-B813-00B8-39CFE81007FB}"/>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1060" name="TextBox 1059">
            <a:extLst>
              <a:ext uri="{FF2B5EF4-FFF2-40B4-BE49-F238E27FC236}">
                <a16:creationId xmlns:a16="http://schemas.microsoft.com/office/drawing/2014/main" id="{7192D3FA-8DAE-A3C8-414F-241A0673AF32}"/>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055" name="Picture 16">
            <a:extLst>
              <a:ext uri="{FF2B5EF4-FFF2-40B4-BE49-F238E27FC236}">
                <a16:creationId xmlns:a16="http://schemas.microsoft.com/office/drawing/2014/main" id="{8036A959-863D-C5CF-3653-F415DFE851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0601" y="3509463"/>
            <a:ext cx="3181350" cy="31813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6" name="Picture 18">
            <a:extLst>
              <a:ext uri="{FF2B5EF4-FFF2-40B4-BE49-F238E27FC236}">
                <a16:creationId xmlns:a16="http://schemas.microsoft.com/office/drawing/2014/main" id="{29553C6B-23C3-29CB-E078-FA7A9E421A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8970" y="3394490"/>
            <a:ext cx="3181350" cy="3181350"/>
          </a:xfrm>
          <a:prstGeom prst="rect">
            <a:avLst/>
          </a:prstGeom>
          <a:noFill/>
          <a:effectLst>
            <a:glow>
              <a:schemeClr val="tx1"/>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A silhouette of a person&#10;&#10;Description automatically generated with low confidence">
            <a:extLst>
              <a:ext uri="{FF2B5EF4-FFF2-40B4-BE49-F238E27FC236}">
                <a16:creationId xmlns:a16="http://schemas.microsoft.com/office/drawing/2014/main" id="{D64092E3-24D6-7322-701A-2D981837CF39}"/>
              </a:ext>
            </a:extLst>
          </p:cNvPr>
          <p:cNvPicPr>
            <a:picLocks noChangeAspect="1"/>
          </p:cNvPicPr>
          <p:nvPr/>
        </p:nvPicPr>
        <p:blipFill rotWithShape="1">
          <a:blip r:embed="rId10">
            <a:extLst>
              <a:ext uri="{28A0092B-C50C-407E-A947-70E740481C1C}">
                <a14:useLocalDpi xmlns:a14="http://schemas.microsoft.com/office/drawing/2010/main" val="0"/>
              </a:ext>
            </a:extLst>
          </a:blip>
          <a:srcRect r="12600"/>
          <a:stretch/>
        </p:blipFill>
        <p:spPr>
          <a:xfrm>
            <a:off x="9092194" y="58863"/>
            <a:ext cx="3094761" cy="6671253"/>
          </a:xfrm>
          <a:prstGeom prst="rect">
            <a:avLst/>
          </a:prstGeom>
        </p:spPr>
      </p:pic>
      <p:pic>
        <p:nvPicPr>
          <p:cNvPr id="1052" name="Picture 12">
            <a:extLst>
              <a:ext uri="{FF2B5EF4-FFF2-40B4-BE49-F238E27FC236}">
                <a16:creationId xmlns:a16="http://schemas.microsoft.com/office/drawing/2014/main" id="{56CFB1B7-3AC5-4A03-D02A-70529A3E43D1}"/>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539" b="96252" l="3165" r="93882">
                        <a14:foregroundMark x1="32278" y1="60459" x2="32700" y2="59492"/>
                        <a14:foregroundMark x1="33544" y1="59492" x2="34599" y2="60218"/>
                        <a14:foregroundMark x1="34177" y1="60339" x2="34810" y2="61427"/>
                        <a14:foregroundMark x1="34810" y1="60701" x2="34810" y2="61548"/>
                        <a14:foregroundMark x1="34810" y1="61790" x2="33966" y2="62757"/>
                        <a14:foregroundMark x1="33544" y1="63966" x2="32489" y2="64329"/>
                        <a14:foregroundMark x1="33544" y1="64087" x2="33755" y2="64208"/>
                        <a14:foregroundMark x1="33966" y1="63966" x2="33966" y2="64208"/>
                        <a14:foregroundMark x1="34177" y1="63966" x2="34177" y2="64208"/>
                        <a14:foregroundMark x1="37553" y1="89601" x2="40084" y2="96856"/>
                        <a14:foregroundMark x1="90928" y1="62999" x2="89873" y2="57799"/>
                        <a14:foregroundMark x1="83544" y1="36518" x2="84388" y2="33495"/>
                        <a14:foregroundMark x1="84810" y1="32164" x2="84810" y2="31439"/>
                        <a14:foregroundMark x1="79536" y1="30593" x2="78481" y2="29746"/>
                        <a14:foregroundMark x1="36709" y1="26602" x2="36709" y2="26239"/>
                        <a14:foregroundMark x1="52321" y1="13785" x2="55696" y2="7618"/>
                        <a14:foregroundMark x1="58228" y1="9069" x2="62658" y2="6892"/>
                        <a14:foregroundMark x1="62658" y1="7013" x2="54430" y2="9432"/>
                        <a14:foregroundMark x1="45570" y1="11850" x2="44937" y2="11245"/>
                        <a14:foregroundMark x1="44937" y1="10883" x2="44726" y2="10641"/>
                        <a14:foregroundMark x1="44515" y1="10278" x2="45148" y2="9674"/>
                        <a14:foregroundMark x1="51055" y1="5200" x2="52532" y2="4958"/>
                        <a14:foregroundMark x1="54219" y1="4595" x2="53586" y2="4595"/>
                        <a14:foregroundMark x1="20253" y1="12817" x2="20253" y2="12817"/>
                        <a14:foregroundMark x1="24473" y1="13785" x2="24051" y2="13543"/>
                        <a14:foregroundMark x1="22152" y1="14873" x2="22363" y2="15357"/>
                        <a14:foregroundMark x1="17722" y1="14873" x2="17089" y2="14873"/>
                        <a14:foregroundMark x1="16878" y1="14752" x2="16667" y2="14752"/>
                        <a14:foregroundMark x1="14768" y1="14148" x2="14346" y2="14027"/>
                        <a14:foregroundMark x1="13924" y1="13906" x2="13502" y2="13906"/>
                        <a14:foregroundMark x1="13080" y1="14148" x2="12869" y2="14268"/>
                        <a14:foregroundMark x1="8439" y1="14994" x2="7806" y2="15115"/>
                        <a14:foregroundMark x1="8650" y1="15115" x2="9072" y2="15719"/>
                        <a14:foregroundMark x1="8228" y1="17291" x2="8228" y2="17291"/>
                        <a14:foregroundMark x1="6329" y1="17654" x2="6329" y2="17654"/>
                        <a14:foregroundMark x1="5274" y1="16929" x2="5274" y2="16929"/>
                        <a14:foregroundMark x1="4008" y1="16566" x2="4008" y2="16566"/>
                        <a14:foregroundMark x1="3165" y1="16082" x2="3165" y2="16082"/>
                        <a14:foregroundMark x1="3165" y1="14994" x2="3165" y2="14994"/>
                        <a14:foregroundMark x1="3376" y1="11850" x2="3376" y2="11850"/>
                        <a14:foregroundMark x1="4430" y1="11245" x2="4430" y2="11245"/>
                        <a14:foregroundMark x1="6540" y1="11245" x2="6540" y2="11245"/>
                        <a14:foregroundMark x1="9705" y1="11366" x2="9705" y2="11366"/>
                        <a14:foregroundMark x1="11181" y1="11729" x2="11181" y2="11729"/>
                        <a14:foregroundMark x1="12447" y1="12092" x2="12447" y2="12092"/>
                        <a14:foregroundMark x1="14979" y1="12696" x2="14979" y2="12696"/>
                        <a14:foregroundMark x1="14135" y1="15961" x2="14135" y2="15961"/>
                        <a14:foregroundMark x1="12869" y1="16929" x2="12869" y2="16929"/>
                        <a14:foregroundMark x1="7806" y1="14389" x2="7806" y2="14389"/>
                        <a14:foregroundMark x1="9494" y1="14631" x2="9705" y2="14752"/>
                        <a14:foregroundMark x1="12236" y1="15961" x2="12236" y2="15961"/>
                        <a14:foregroundMark x1="10970" y1="15840" x2="10970" y2="15840"/>
                        <a14:foregroundMark x1="11181" y1="14994" x2="11392" y2="13301"/>
                        <a14:foregroundMark x1="13713" y1="13180" x2="6962" y2="12213"/>
                        <a14:foregroundMark x1="7173" y1="12576" x2="6540" y2="15357"/>
                        <a14:foregroundMark x1="6329" y1="14873" x2="6540" y2="16566"/>
                        <a14:foregroundMark x1="6962" y1="16808" x2="7806" y2="17170"/>
                        <a14:foregroundMark x1="8228" y1="17896" x2="8228" y2="17896"/>
                        <a14:foregroundMark x1="14346" y1="13301" x2="14346" y2="12938"/>
                        <a14:foregroundMark x1="14346" y1="13059" x2="13924" y2="13180"/>
                        <a14:foregroundMark x1="42827" y1="71584" x2="39662" y2="74486"/>
                        <a14:foregroundMark x1="40295" y1="72914" x2="38186" y2="75695"/>
                        <a14:foregroundMark x1="38608" y1="74970" x2="35865" y2="88634"/>
                        <a14:foregroundMark x1="35865" y1="83797" x2="35865" y2="83797"/>
                        <a14:foregroundMark x1="36287" y1="82709" x2="36287" y2="82709"/>
                        <a14:foregroundMark x1="36498" y1="80653" x2="36498" y2="80653"/>
                        <a14:foregroundMark x1="36709" y1="77993" x2="36709" y2="77993"/>
                        <a14:foregroundMark x1="36498" y1="77630" x2="36498" y2="77630"/>
                        <a14:foregroundMark x1="48312" y1="77025" x2="48312" y2="77025"/>
                        <a14:foregroundMark x1="47468" y1="78839" x2="46624" y2="79807"/>
                        <a14:foregroundMark x1="46624" y1="80774" x2="46203" y2="81499"/>
                        <a14:foregroundMark x1="45781" y1="82588" x2="44937" y2="83797"/>
                        <a14:foregroundMark x1="45148" y1="83797" x2="43882" y2="87062"/>
                        <a14:foregroundMark x1="41139" y1="85006" x2="39873" y2="87183"/>
                        <a14:foregroundMark x1="43671" y1="87787" x2="42827" y2="89117"/>
                        <a14:foregroundMark x1="43460" y1="88755" x2="42827" y2="90326"/>
                        <a14:foregroundMark x1="77637" y1="79807" x2="77215" y2="81378"/>
                        <a14:foregroundMark x1="77848" y1="80411" x2="78059" y2="81016"/>
                        <a14:foregroundMark x1="77637" y1="81862" x2="77637" y2="82225"/>
                        <a14:foregroundMark x1="70253" y1="83071" x2="70253" y2="83071"/>
                        <a14:foregroundMark x1="69831" y1="80048" x2="69831" y2="80048"/>
                        <a14:foregroundMark x1="69409" y1="77751" x2="69409" y2="77751"/>
                        <a14:foregroundMark x1="69620" y1="71947" x2="69620" y2="71947"/>
                        <a14:foregroundMark x1="25949" y1="56348" x2="25949" y2="56348"/>
                        <a14:foregroundMark x1="24895" y1="59008" x2="24895" y2="59008"/>
                        <a14:foregroundMark x1="87342" y1="52358" x2="87342" y2="52358"/>
                        <a14:foregroundMark x1="90717" y1="41838" x2="90717" y2="41838"/>
                        <a14:foregroundMark x1="24262" y1="42563" x2="24262" y2="42563"/>
                        <a14:foregroundMark x1="23629" y1="43652" x2="23629" y2="43652"/>
                        <a14:foregroundMark x1="71308" y1="4111" x2="72152" y2="3628"/>
                        <a14:foregroundMark x1="73418" y1="2902" x2="74051" y2="2660"/>
                        <a14:foregroundMark x1="21519" y1="14752" x2="21519" y2="14752"/>
                        <a14:foregroundMark x1="22996" y1="16203" x2="22996" y2="16203"/>
                        <a14:foregroundMark x1="32700" y1="56469" x2="32700" y2="56469"/>
                        <a14:foregroundMark x1="87764" y1="61064" x2="87764" y2="61427"/>
                        <a14:foregroundMark x1="87975" y1="55260" x2="87975" y2="55260"/>
                        <a14:foregroundMark x1="88186" y1="54534" x2="88186" y2="54534"/>
                        <a14:foregroundMark x1="86709" y1="56469" x2="86709" y2="56469"/>
                        <a14:foregroundMark x1="35865" y1="85973" x2="35865" y2="85973"/>
                        <a14:foregroundMark x1="78481" y1="78839" x2="78481" y2="78839"/>
                        <a14:foregroundMark x1="93882" y1="57074" x2="93882" y2="57074"/>
                        <a14:foregroundMark x1="93460" y1="55381" x2="93460" y2="55381"/>
                        <a14:foregroundMark x1="70675" y1="84039" x2="70675" y2="84281"/>
                        <a14:backgroundMark x1="80169" y1="45707" x2="80169" y2="45707"/>
                        <a14:backgroundMark x1="25105" y1="15478" x2="25105" y2="15478"/>
                        <a14:backgroundMark x1="29325" y1="15599" x2="29325" y2="15599"/>
                        <a14:backgroundMark x1="32700" y1="15478" x2="32700" y2="15478"/>
                      </a14:backgroundRemoval>
                    </a14:imgEffect>
                  </a14:imgLayer>
                </a14:imgProps>
              </a:ext>
              <a:ext uri="{28A0092B-C50C-407E-A947-70E740481C1C}">
                <a14:useLocalDpi xmlns:a14="http://schemas.microsoft.com/office/drawing/2010/main" val="0"/>
              </a:ext>
            </a:extLst>
          </a:blip>
          <a:srcRect l="22003" b="1113"/>
          <a:stretch/>
        </p:blipFill>
        <p:spPr bwMode="auto">
          <a:xfrm flipH="1">
            <a:off x="8983306" y="-90837"/>
            <a:ext cx="3065791" cy="6781650"/>
          </a:xfrm>
          <a:prstGeom prst="rect">
            <a:avLst/>
          </a:prstGeom>
          <a:noFill/>
          <a:effectLst>
            <a:glow rad="1257300">
              <a:srgbClr val="FF36C4">
                <a:alpha val="14000"/>
              </a:srgb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4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CA3933-63AE-C355-B6F8-BEE8BE27C564}"/>
              </a:ext>
            </a:extLst>
          </p:cNvPr>
          <p:cNvGrpSpPr/>
          <p:nvPr/>
        </p:nvGrpSpPr>
        <p:grpSpPr>
          <a:xfrm rot="19889052">
            <a:off x="747266" y="252771"/>
            <a:ext cx="5519968" cy="3137976"/>
            <a:chOff x="5072991" y="1357086"/>
            <a:chExt cx="5519968" cy="3137976"/>
          </a:xfrm>
        </p:grpSpPr>
        <p:sp>
          <p:nvSpPr>
            <p:cNvPr id="5" name="Freeform: Shape 4">
              <a:extLst>
                <a:ext uri="{FF2B5EF4-FFF2-40B4-BE49-F238E27FC236}">
                  <a16:creationId xmlns:a16="http://schemas.microsoft.com/office/drawing/2014/main" id="{B182C9F3-680D-9ECB-8FFB-BA90446F9BE5}"/>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F4C86EEF-58CA-1678-B060-10CDF8B27724}"/>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EEC7333-8205-2736-00A8-4552D6DB782E}"/>
              </a:ext>
            </a:extLst>
          </p:cNvPr>
          <p:cNvGrpSpPr/>
          <p:nvPr/>
        </p:nvGrpSpPr>
        <p:grpSpPr>
          <a:xfrm>
            <a:off x="1285781" y="1825329"/>
            <a:ext cx="5116946" cy="3269899"/>
            <a:chOff x="1285781" y="1825329"/>
            <a:chExt cx="5116946" cy="3269899"/>
          </a:xfrm>
        </p:grpSpPr>
        <p:sp>
          <p:nvSpPr>
            <p:cNvPr id="8" name="Freeform: Shape 7">
              <a:extLst>
                <a:ext uri="{FF2B5EF4-FFF2-40B4-BE49-F238E27FC236}">
                  <a16:creationId xmlns:a16="http://schemas.microsoft.com/office/drawing/2014/main" id="{4A0EF0E0-9D68-08ED-8BE5-C404418AC5F9}"/>
                </a:ext>
              </a:extLst>
            </p:cNvPr>
            <p:cNvSpPr/>
            <p:nvPr/>
          </p:nvSpPr>
          <p:spPr>
            <a:xfrm rot="9490583">
              <a:off x="1354477" y="2047228"/>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F0A41E8-DF5E-99D2-27C8-EF78E9A3B0CE}"/>
                </a:ext>
              </a:extLst>
            </p:cNvPr>
            <p:cNvSpPr/>
            <p:nvPr/>
          </p:nvSpPr>
          <p:spPr>
            <a:xfrm rot="9608950">
              <a:off x="1285781" y="1825329"/>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304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9F258E9-6ED9-1FD3-4255-B1729B8292C5}"/>
              </a:ext>
            </a:extLst>
          </p:cNvPr>
          <p:cNvGrpSpPr/>
          <p:nvPr/>
        </p:nvGrpSpPr>
        <p:grpSpPr>
          <a:xfrm rot="6724666">
            <a:off x="11639359" y="6224790"/>
            <a:ext cx="597282" cy="597806"/>
            <a:chOff x="6200775" y="990645"/>
            <a:chExt cx="1487105" cy="1488411"/>
          </a:xfrm>
        </p:grpSpPr>
        <p:sp>
          <p:nvSpPr>
            <p:cNvPr id="31" name="Rectangle 30">
              <a:extLst>
                <a:ext uri="{FF2B5EF4-FFF2-40B4-BE49-F238E27FC236}">
                  <a16:creationId xmlns:a16="http://schemas.microsoft.com/office/drawing/2014/main" id="{33F70DCF-31BD-2147-B0DA-643EE140A03B}"/>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C9E174-E9D0-CE91-A9D6-95DDC316D766}"/>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927F6FC6-0B56-5C56-941C-B1BF065A742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5E23B1B1-8335-E54B-2495-55819596A770}"/>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1626CC17-03D4-F8A9-A1A5-3BDC9A1A232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8198EE4-01D5-2D9C-9E1A-984678FAE885}"/>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41" name="Picture 20" descr="Circle Halftone Round - Free vector graphic on Pixabay - Pixabay">
            <a:extLst>
              <a:ext uri="{FF2B5EF4-FFF2-40B4-BE49-F238E27FC236}">
                <a16:creationId xmlns:a16="http://schemas.microsoft.com/office/drawing/2014/main" id="{B476B93D-005B-B161-6C84-EB3146E6DB39}"/>
              </a:ext>
            </a:extLst>
          </p:cNvPr>
          <p:cNvPicPr>
            <a:picLocks noChangeAspect="1" noChangeArrowheads="1"/>
          </p:cNvPicPr>
          <p:nvPr/>
        </p:nvPicPr>
        <p:blipFill>
          <a:blip r:embed="rId3">
            <a:duotone>
              <a:schemeClr val="accent3">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4675546" y="2475808"/>
            <a:ext cx="2895598" cy="28639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descr="Circle Halftone Round - Free vector graphic on Pixabay - Pixabay">
            <a:extLst>
              <a:ext uri="{FF2B5EF4-FFF2-40B4-BE49-F238E27FC236}">
                <a16:creationId xmlns:a16="http://schemas.microsoft.com/office/drawing/2014/main" id="{22A9F851-878C-AD84-C87A-F1D6CA15E6C5}"/>
              </a:ext>
            </a:extLst>
          </p:cNvPr>
          <p:cNvPicPr>
            <a:picLocks noChangeAspect="1" noChangeArrowheads="1"/>
          </p:cNvPicPr>
          <p:nvPr/>
        </p:nvPicPr>
        <p:blipFill>
          <a:blip r:embed="rId3">
            <a:duotone>
              <a:schemeClr val="accent3">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8422713" y="2431145"/>
            <a:ext cx="2895598" cy="28639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Circle Halftone Round - Free vector graphic on Pixabay - Pixabay">
            <a:extLst>
              <a:ext uri="{FF2B5EF4-FFF2-40B4-BE49-F238E27FC236}">
                <a16:creationId xmlns:a16="http://schemas.microsoft.com/office/drawing/2014/main" id="{B3A76C31-3C39-E484-D1C3-2647D4B43D8D}"/>
              </a:ext>
            </a:extLst>
          </p:cNvPr>
          <p:cNvPicPr>
            <a:picLocks noChangeAspect="1" noChangeArrowheads="1"/>
          </p:cNvPicPr>
          <p:nvPr/>
        </p:nvPicPr>
        <p:blipFill>
          <a:blip r:embed="rId3">
            <a:alphaModFix/>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600" y="2443845"/>
            <a:ext cx="2895598" cy="2863928"/>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18A8D3D0-04E7-8C38-F265-26A6022C192D}"/>
              </a:ext>
            </a:extLst>
          </p:cNvPr>
          <p:cNvGrpSpPr/>
          <p:nvPr/>
        </p:nvGrpSpPr>
        <p:grpSpPr>
          <a:xfrm rot="19889052">
            <a:off x="-1186309" y="-1128354"/>
            <a:ext cx="5519968" cy="3137976"/>
            <a:chOff x="5072991" y="1357086"/>
            <a:chExt cx="5519968" cy="3137976"/>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mazon.com: Pyramid America Zelda A Link Between Worlds Video Game Gaming  Cool Wall Decor Art Print Poster 24x36: Posters &amp; Prints">
            <a:extLst>
              <a:ext uri="{FF2B5EF4-FFF2-40B4-BE49-F238E27FC236}">
                <a16:creationId xmlns:a16="http://schemas.microsoft.com/office/drawing/2014/main" id="{3D3B478C-9D08-ECB1-B1E6-7A2390142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8768" y="2000250"/>
            <a:ext cx="2334464" cy="3505200"/>
          </a:xfrm>
          <a:prstGeom prst="rect">
            <a:avLst/>
          </a:prstGeom>
          <a:solidFill>
            <a:schemeClr val="bg1">
              <a:alpha val="70000"/>
            </a:schemeClr>
          </a:solidFill>
          <a:ln w="60325">
            <a:gradFill flip="none" rotWithShape="1">
              <a:gsLst>
                <a:gs pos="0">
                  <a:srgbClr val="FF36C4"/>
                </a:gs>
                <a:gs pos="100000">
                  <a:srgbClr val="49ECEA"/>
                </a:gs>
              </a:gsLst>
              <a:lin ang="16200000" scaled="1"/>
              <a:tileRect/>
            </a:gradFill>
          </a:ln>
        </p:spPr>
      </p:pic>
      <p:pic>
        <p:nvPicPr>
          <p:cNvPr id="4" name="Picture 4" descr="Amazon.com: PrimePoster - Devil May Cry 5 Poster Glossy Finish Made in USA  - NVG209 (16&quot; x 24&quot; (41cm x 61cm)): Posters &amp; Prints">
            <a:extLst>
              <a:ext uri="{FF2B5EF4-FFF2-40B4-BE49-F238E27FC236}">
                <a16:creationId xmlns:a16="http://schemas.microsoft.com/office/drawing/2014/main" id="{95E80A16-2238-B59D-DF2D-16A46E6815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912" r="27912"/>
          <a:stretch/>
        </p:blipFill>
        <p:spPr bwMode="auto">
          <a:xfrm>
            <a:off x="1144168" y="2000250"/>
            <a:ext cx="2334464" cy="3505200"/>
          </a:xfrm>
          <a:prstGeom prst="rect">
            <a:avLst/>
          </a:prstGeom>
          <a:solidFill>
            <a:schemeClr val="bg1">
              <a:alpha val="70000"/>
            </a:schemeClr>
          </a:solidFill>
          <a:ln w="60325">
            <a:gradFill flip="none" rotWithShape="1">
              <a:gsLst>
                <a:gs pos="0">
                  <a:srgbClr val="FF36C4"/>
                </a:gs>
                <a:gs pos="100000">
                  <a:srgbClr val="49ECEA"/>
                </a:gs>
              </a:gsLst>
              <a:lin ang="13500000" scaled="1"/>
              <a:tileRect/>
            </a:gradFill>
          </a:ln>
        </p:spPr>
      </p:pic>
      <p:pic>
        <p:nvPicPr>
          <p:cNvPr id="6" name="Picture 6" descr="Overwatch - Tracer Poster, Affiche | All poster chez Europosters">
            <a:extLst>
              <a:ext uri="{FF2B5EF4-FFF2-40B4-BE49-F238E27FC236}">
                <a16:creationId xmlns:a16="http://schemas.microsoft.com/office/drawing/2014/main" id="{6B4F2711-09CA-1823-E402-07A686D72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3569" y="2000250"/>
            <a:ext cx="2336802" cy="3505200"/>
          </a:xfrm>
          <a:prstGeom prst="rect">
            <a:avLst/>
          </a:prstGeom>
          <a:solidFill>
            <a:schemeClr val="bg1">
              <a:alpha val="70000"/>
            </a:schemeClr>
          </a:solidFill>
          <a:ln w="60325">
            <a:gradFill flip="none" rotWithShape="1">
              <a:gsLst>
                <a:gs pos="0">
                  <a:srgbClr val="FF36C4"/>
                </a:gs>
                <a:gs pos="100000">
                  <a:srgbClr val="49ECEA"/>
                </a:gs>
              </a:gsLst>
              <a:lin ang="18900000" scaled="1"/>
              <a:tileRect/>
            </a:gradFill>
          </a:ln>
        </p:spPr>
      </p:pic>
      <p:sp>
        <p:nvSpPr>
          <p:cNvPr id="9" name="Rectangle 8">
            <a:extLst>
              <a:ext uri="{FF2B5EF4-FFF2-40B4-BE49-F238E27FC236}">
                <a16:creationId xmlns:a16="http://schemas.microsoft.com/office/drawing/2014/main" id="{6812F321-DB0F-495D-C12C-24353492B490}"/>
              </a:ext>
            </a:extLst>
          </p:cNvPr>
          <p:cNvSpPr/>
          <p:nvPr/>
        </p:nvSpPr>
        <p:spPr>
          <a:xfrm>
            <a:off x="1073558" y="5540375"/>
            <a:ext cx="2475683" cy="261610"/>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Devil May Cry 5, Capcom, 2019</a:t>
            </a:r>
          </a:p>
        </p:txBody>
      </p:sp>
      <p:sp>
        <p:nvSpPr>
          <p:cNvPr id="15" name="Rectangle 14">
            <a:extLst>
              <a:ext uri="{FF2B5EF4-FFF2-40B4-BE49-F238E27FC236}">
                <a16:creationId xmlns:a16="http://schemas.microsoft.com/office/drawing/2014/main" id="{1B8EC52B-6CE9-8117-9FF5-AE565C8B64C3}"/>
              </a:ext>
            </a:extLst>
          </p:cNvPr>
          <p:cNvSpPr/>
          <p:nvPr/>
        </p:nvSpPr>
        <p:spPr>
          <a:xfrm>
            <a:off x="8713569" y="5565775"/>
            <a:ext cx="2336800" cy="261610"/>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Overwatch, Blizzard, 2016</a:t>
            </a:r>
          </a:p>
        </p:txBody>
      </p:sp>
      <p:sp>
        <p:nvSpPr>
          <p:cNvPr id="21" name="Slide Number Placeholder 20">
            <a:extLst>
              <a:ext uri="{FF2B5EF4-FFF2-40B4-BE49-F238E27FC236}">
                <a16:creationId xmlns:a16="http://schemas.microsoft.com/office/drawing/2014/main" id="{E68A5F00-35D2-D585-8328-BD5A82213D24}"/>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2</a:t>
            </a:fld>
            <a:endParaRPr lang="en-US" dirty="0">
              <a:solidFill>
                <a:schemeClr val="tx1"/>
              </a:solidFill>
              <a:latin typeface="Wotfard Bold" panose="00000800000000000000" pitchFamily="50" charset="0"/>
            </a:endParaRPr>
          </a:p>
        </p:txBody>
      </p:sp>
      <p:sp>
        <p:nvSpPr>
          <p:cNvPr id="22" name="TextBox 21">
            <a:extLst>
              <a:ext uri="{FF2B5EF4-FFF2-40B4-BE49-F238E27FC236}">
                <a16:creationId xmlns:a16="http://schemas.microsoft.com/office/drawing/2014/main" id="{51F3D79B-E86F-3448-553C-D852E200FD29}"/>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23" name="TextBox 22">
            <a:extLst>
              <a:ext uri="{FF2B5EF4-FFF2-40B4-BE49-F238E27FC236}">
                <a16:creationId xmlns:a16="http://schemas.microsoft.com/office/drawing/2014/main" id="{EC69CBDC-080B-EBEF-77FA-76AAF98536C4}"/>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29" name="Group 28">
            <a:extLst>
              <a:ext uri="{FF2B5EF4-FFF2-40B4-BE49-F238E27FC236}">
                <a16:creationId xmlns:a16="http://schemas.microsoft.com/office/drawing/2014/main" id="{8E69531C-7FA0-6B9D-7FA3-BB6B752E6DB5}"/>
              </a:ext>
            </a:extLst>
          </p:cNvPr>
          <p:cNvGrpSpPr/>
          <p:nvPr/>
        </p:nvGrpSpPr>
        <p:grpSpPr>
          <a:xfrm>
            <a:off x="138454" y="250521"/>
            <a:ext cx="5946722" cy="872270"/>
            <a:chOff x="-282364" y="209145"/>
            <a:chExt cx="5946722" cy="872270"/>
          </a:xfrm>
        </p:grpSpPr>
        <p:sp>
          <p:nvSpPr>
            <p:cNvPr id="26" name="TextBox 25">
              <a:extLst>
                <a:ext uri="{FF2B5EF4-FFF2-40B4-BE49-F238E27FC236}">
                  <a16:creationId xmlns:a16="http://schemas.microsoft.com/office/drawing/2014/main" id="{C09A801D-7740-9A0C-F59B-C4C050CD3510}"/>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27" name="TextBox 26">
              <a:extLst>
                <a:ext uri="{FF2B5EF4-FFF2-40B4-BE49-F238E27FC236}">
                  <a16:creationId xmlns:a16="http://schemas.microsoft.com/office/drawing/2014/main" id="{B8E17CAD-BA74-ACC6-2AE3-0699F269BC65}"/>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28" name="TextBox 27">
              <a:extLst>
                <a:ext uri="{FF2B5EF4-FFF2-40B4-BE49-F238E27FC236}">
                  <a16:creationId xmlns:a16="http://schemas.microsoft.com/office/drawing/2014/main" id="{EB3A9DAB-83A9-7D08-8117-6CDE79328D10}"/>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42" name="Rectangle 41">
            <a:extLst>
              <a:ext uri="{FF2B5EF4-FFF2-40B4-BE49-F238E27FC236}">
                <a16:creationId xmlns:a16="http://schemas.microsoft.com/office/drawing/2014/main" id="{E4D39160-03D9-0F52-7179-89F53BD1BE6B}"/>
              </a:ext>
            </a:extLst>
          </p:cNvPr>
          <p:cNvSpPr/>
          <p:nvPr/>
        </p:nvSpPr>
        <p:spPr>
          <a:xfrm>
            <a:off x="4621439" y="5559618"/>
            <a:ext cx="3003812" cy="355673"/>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A Link Between Worlds, Nintendo, 2013</a:t>
            </a:r>
          </a:p>
        </p:txBody>
      </p:sp>
      <p:sp>
        <p:nvSpPr>
          <p:cNvPr id="2" name="TextBox 1">
            <a:extLst>
              <a:ext uri="{FF2B5EF4-FFF2-40B4-BE49-F238E27FC236}">
                <a16:creationId xmlns:a16="http://schemas.microsoft.com/office/drawing/2014/main" id="{15F2E7D0-C7FC-4075-9A4C-CF34D8B46507}"/>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64190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A67348-C679-E2A1-2710-C94615AB313B}"/>
              </a:ext>
            </a:extLst>
          </p:cNvPr>
          <p:cNvGrpSpPr/>
          <p:nvPr/>
        </p:nvGrpSpPr>
        <p:grpSpPr>
          <a:xfrm rot="6724666">
            <a:off x="11639359" y="6224790"/>
            <a:ext cx="597282" cy="597806"/>
            <a:chOff x="6200775" y="990645"/>
            <a:chExt cx="1487105" cy="1488411"/>
          </a:xfrm>
        </p:grpSpPr>
        <p:sp>
          <p:nvSpPr>
            <p:cNvPr id="4" name="Rectangle 3">
              <a:extLst>
                <a:ext uri="{FF2B5EF4-FFF2-40B4-BE49-F238E27FC236}">
                  <a16:creationId xmlns:a16="http://schemas.microsoft.com/office/drawing/2014/main" id="{2966FCA2-7EB7-52F8-CE90-0B8F8C3CDDCD}"/>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EFDC702-BB2E-A5CE-7C8F-C83D77BC57E8}"/>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803282E-397A-ECA8-5B6A-0CCCA3B279AD}"/>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6D92AB50-62D2-4B3F-4612-AD91C74FFC69}"/>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393189A9-890B-F847-0A0A-5EDA286D12E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E8A9112-E72A-A108-9884-9DE9C85E600F}"/>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3</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B8BE6684-DB0F-C4C6-BC53-589C54932722}"/>
              </a:ext>
            </a:extLst>
          </p:cNvPr>
          <p:cNvSpPr/>
          <p:nvPr/>
        </p:nvSpPr>
        <p:spPr>
          <a:xfrm>
            <a:off x="607076" y="1903588"/>
            <a:ext cx="5117449" cy="40971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 Deez Nuts Consectitur Dolor Sit Amet Lorem Ipsum Suck Deez Nuts Consectitur Lorem Ipsum Suck Deez Nuts Consectitur Dolor Sit Amet Lorem Ipsum Suck Deez Nuts Consectitur Dolor Sit Amet Lorem Ipsum Suck</a:t>
            </a:r>
          </a:p>
        </p:txBody>
      </p:sp>
      <p:sp>
        <p:nvSpPr>
          <p:cNvPr id="41" name="Rectangle 40">
            <a:extLst>
              <a:ext uri="{FF2B5EF4-FFF2-40B4-BE49-F238E27FC236}">
                <a16:creationId xmlns:a16="http://schemas.microsoft.com/office/drawing/2014/main" id="{CB6460E3-5475-F595-3D42-DA1FEC17310B}"/>
              </a:ext>
            </a:extLst>
          </p:cNvPr>
          <p:cNvSpPr/>
          <p:nvPr/>
        </p:nvSpPr>
        <p:spPr>
          <a:xfrm>
            <a:off x="6467475" y="1903589"/>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2" name="Rectangle 41">
            <a:extLst>
              <a:ext uri="{FF2B5EF4-FFF2-40B4-BE49-F238E27FC236}">
                <a16:creationId xmlns:a16="http://schemas.microsoft.com/office/drawing/2014/main" id="{D30FE95C-2FFF-BD80-8C31-FC7EECA8EB81}"/>
              </a:ext>
            </a:extLst>
          </p:cNvPr>
          <p:cNvSpPr/>
          <p:nvPr/>
        </p:nvSpPr>
        <p:spPr>
          <a:xfrm>
            <a:off x="6467475" y="4151488"/>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47" name="Group 46">
            <a:extLst>
              <a:ext uri="{FF2B5EF4-FFF2-40B4-BE49-F238E27FC236}">
                <a16:creationId xmlns:a16="http://schemas.microsoft.com/office/drawing/2014/main" id="{48BB53D4-609A-2CB8-656C-6F967183C538}"/>
              </a:ext>
            </a:extLst>
          </p:cNvPr>
          <p:cNvGrpSpPr/>
          <p:nvPr/>
        </p:nvGrpSpPr>
        <p:grpSpPr>
          <a:xfrm>
            <a:off x="138454" y="250521"/>
            <a:ext cx="5946722" cy="872270"/>
            <a:chOff x="-282364" y="209145"/>
            <a:chExt cx="5946722" cy="872270"/>
          </a:xfrm>
        </p:grpSpPr>
        <p:sp>
          <p:nvSpPr>
            <p:cNvPr id="48" name="TextBox 47">
              <a:extLst>
                <a:ext uri="{FF2B5EF4-FFF2-40B4-BE49-F238E27FC236}">
                  <a16:creationId xmlns:a16="http://schemas.microsoft.com/office/drawing/2014/main" id="{6E5998B7-5A62-3F40-AB9C-FF01E0FC4344}"/>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49" name="TextBox 48">
              <a:extLst>
                <a:ext uri="{FF2B5EF4-FFF2-40B4-BE49-F238E27FC236}">
                  <a16:creationId xmlns:a16="http://schemas.microsoft.com/office/drawing/2014/main" id="{80F8AF8B-7B00-BDF0-25C0-9DE8D35452FF}"/>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50" name="TextBox 49">
              <a:extLst>
                <a:ext uri="{FF2B5EF4-FFF2-40B4-BE49-F238E27FC236}">
                  <a16:creationId xmlns:a16="http://schemas.microsoft.com/office/drawing/2014/main" id="{F9BE7719-0063-9E60-3392-B43F4C6BCEA2}"/>
                </a:ext>
              </a:extLst>
            </p:cNvPr>
            <p:cNvSpPr txBox="1"/>
            <p:nvPr/>
          </p:nvSpPr>
          <p:spPr>
            <a:xfrm rot="161966">
              <a:off x="-235089" y="227401"/>
              <a:ext cx="5856090" cy="830997"/>
            </a:xfrm>
            <a:prstGeom prst="rect">
              <a:avLst/>
            </a:prstGeom>
            <a:noFill/>
          </p:spPr>
          <p:txBody>
            <a:bodyPr wrap="squar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2D2269EF-F58A-2609-A08B-8D24CA91A38D}"/>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257201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4</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2" name="TextBox 1">
            <a:extLst>
              <a:ext uri="{FF2B5EF4-FFF2-40B4-BE49-F238E27FC236}">
                <a16:creationId xmlns:a16="http://schemas.microsoft.com/office/drawing/2014/main" id="{5D5F91EE-5FD3-8DFE-4B21-874A199FEFE0}"/>
              </a:ext>
            </a:extLst>
          </p:cNvPr>
          <p:cNvSpPr txBox="1"/>
          <p:nvPr/>
        </p:nvSpPr>
        <p:spPr>
          <a:xfrm>
            <a:off x="0" y="1517666"/>
            <a:ext cx="2507418" cy="400110"/>
          </a:xfrm>
          <a:prstGeom prst="rect">
            <a:avLst/>
          </a:prstGeom>
          <a:noFill/>
          <a:effectLst>
            <a:glow>
              <a:srgbClr val="FF36C4"/>
            </a:glow>
          </a:effectLst>
        </p:spPr>
        <p:txBody>
          <a:bodyPr wrap="none" rtlCol="0">
            <a:spAutoFit/>
          </a:bodyPr>
          <a:lstStyle/>
          <a:p>
            <a:r>
              <a:rPr lang="en-US" sz="2000" dirty="0">
                <a:solidFill>
                  <a:sysClr val="windowText" lastClr="000000"/>
                </a:solidFill>
                <a:latin typeface="Wotfard Medium" panose="00000600000000000000" pitchFamily="50" charset="0"/>
              </a:rPr>
              <a:t>Lorem Ipsum Title 1</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10" name="TextBox 9">
            <a:extLst>
              <a:ext uri="{FF2B5EF4-FFF2-40B4-BE49-F238E27FC236}">
                <a16:creationId xmlns:a16="http://schemas.microsoft.com/office/drawing/2014/main" id="{CB3D8E36-3F17-0296-4804-E31B505DB48E}"/>
              </a:ext>
            </a:extLst>
          </p:cNvPr>
          <p:cNvSpPr txBox="1"/>
          <p:nvPr/>
        </p:nvSpPr>
        <p:spPr>
          <a:xfrm>
            <a:off x="0" y="1952939"/>
            <a:ext cx="2044149" cy="338554"/>
          </a:xfrm>
          <a:prstGeom prst="rect">
            <a:avLst/>
          </a:prstGeom>
          <a:noFill/>
          <a:effectLst>
            <a:glow>
              <a:srgbClr val="FF36C4"/>
            </a:glow>
          </a:effectLst>
        </p:spPr>
        <p:txBody>
          <a:bodyPr wrap="none" rtlCol="0">
            <a:spAutoFit/>
          </a:bodyPr>
          <a:lstStyle/>
          <a:p>
            <a:r>
              <a:rPr lang="en-US" sz="1600" dirty="0">
                <a:solidFill>
                  <a:sysClr val="windowText" lastClr="000000"/>
                </a:solidFill>
                <a:latin typeface="Wotfard Light" panose="00000400000000000000" pitchFamily="50" charset="0"/>
              </a:rPr>
              <a:t>Lorem Ipsum Title 1</a:t>
            </a:r>
          </a:p>
        </p:txBody>
      </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168128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5</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grpSp>
        <p:nvGrpSpPr>
          <p:cNvPr id="56" name="Group 55">
            <a:extLst>
              <a:ext uri="{FF2B5EF4-FFF2-40B4-BE49-F238E27FC236}">
                <a16:creationId xmlns:a16="http://schemas.microsoft.com/office/drawing/2014/main" id="{B0DDE16D-32B4-823C-62C4-E16985E60D33}"/>
              </a:ext>
            </a:extLst>
          </p:cNvPr>
          <p:cNvGrpSpPr/>
          <p:nvPr/>
        </p:nvGrpSpPr>
        <p:grpSpPr>
          <a:xfrm>
            <a:off x="1014038" y="1305775"/>
            <a:ext cx="10240122" cy="4616406"/>
            <a:chOff x="240159" y="1049310"/>
            <a:chExt cx="11282309" cy="5086240"/>
          </a:xfrm>
        </p:grpSpPr>
        <p:cxnSp>
          <p:nvCxnSpPr>
            <p:cNvPr id="17" name="Straight Connector 16">
              <a:extLst>
                <a:ext uri="{FF2B5EF4-FFF2-40B4-BE49-F238E27FC236}">
                  <a16:creationId xmlns:a16="http://schemas.microsoft.com/office/drawing/2014/main" id="{704274BF-A39F-08B2-59A8-3F424894A2C1}"/>
                </a:ext>
              </a:extLst>
            </p:cNvPr>
            <p:cNvCxnSpPr>
              <a:cxnSpLocks/>
            </p:cNvCxnSpPr>
            <p:nvPr/>
          </p:nvCxnSpPr>
          <p:spPr>
            <a:xfrm>
              <a:off x="1460147" y="2971796"/>
              <a:ext cx="0" cy="527754"/>
            </a:xfrm>
            <a:prstGeom prst="line">
              <a:avLst/>
            </a:prstGeom>
            <a:ln w="76200">
              <a:solidFill>
                <a:srgbClr val="43F472"/>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43480-B630-5156-D33A-3711588A0333}"/>
                </a:ext>
              </a:extLst>
            </p:cNvPr>
            <p:cNvCxnSpPr>
              <a:cxnSpLocks/>
            </p:cNvCxnSpPr>
            <p:nvPr/>
          </p:nvCxnSpPr>
          <p:spPr>
            <a:xfrm>
              <a:off x="5121852" y="2971796"/>
              <a:ext cx="0" cy="505940"/>
            </a:xfrm>
            <a:prstGeom prst="line">
              <a:avLst/>
            </a:prstGeom>
            <a:ln w="76200">
              <a:solidFill>
                <a:srgbClr val="D5CC1A"/>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BE6B78-1ECF-1181-E24A-D7DBA5B78099}"/>
                </a:ext>
              </a:extLst>
            </p:cNvPr>
            <p:cNvCxnSpPr>
              <a:cxnSpLocks/>
            </p:cNvCxnSpPr>
            <p:nvPr/>
          </p:nvCxnSpPr>
          <p:spPr>
            <a:xfrm>
              <a:off x="8771098" y="3040864"/>
              <a:ext cx="0" cy="458686"/>
            </a:xfrm>
            <a:prstGeom prst="line">
              <a:avLst/>
            </a:prstGeom>
            <a:ln w="76200">
              <a:solidFill>
                <a:srgbClr val="FF5D00"/>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7787B-B6AE-7F6E-1328-F448AC3029FD}"/>
                </a:ext>
              </a:extLst>
            </p:cNvPr>
            <p:cNvCxnSpPr>
              <a:cxnSpLocks/>
            </p:cNvCxnSpPr>
            <p:nvPr/>
          </p:nvCxnSpPr>
          <p:spPr>
            <a:xfrm>
              <a:off x="10355740" y="3949051"/>
              <a:ext cx="0" cy="401976"/>
            </a:xfrm>
            <a:prstGeom prst="line">
              <a:avLst/>
            </a:prstGeom>
            <a:ln w="76200">
              <a:solidFill>
                <a:srgbClr val="FF210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961A0-1C01-F403-9CBE-240F0375A7A1}"/>
                </a:ext>
              </a:extLst>
            </p:cNvPr>
            <p:cNvCxnSpPr>
              <a:cxnSpLocks/>
            </p:cNvCxnSpPr>
            <p:nvPr/>
          </p:nvCxnSpPr>
          <p:spPr>
            <a:xfrm>
              <a:off x="6725109" y="3981563"/>
              <a:ext cx="0" cy="354306"/>
            </a:xfrm>
            <a:prstGeom prst="line">
              <a:avLst/>
            </a:prstGeom>
            <a:ln w="76200">
              <a:solidFill>
                <a:srgbClr val="FFAC0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94E91D-C39A-077A-332B-3DA5936FB4AB}"/>
                </a:ext>
              </a:extLst>
            </p:cNvPr>
            <p:cNvCxnSpPr>
              <a:cxnSpLocks/>
            </p:cNvCxnSpPr>
            <p:nvPr/>
          </p:nvCxnSpPr>
          <p:spPr>
            <a:xfrm>
              <a:off x="3407283" y="3823740"/>
              <a:ext cx="0" cy="527287"/>
            </a:xfrm>
            <a:prstGeom prst="line">
              <a:avLst/>
            </a:prstGeom>
            <a:ln w="76200">
              <a:solidFill>
                <a:srgbClr val="91DE43"/>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256ED-85BF-FF03-3624-B957CDF3AC7E}"/>
                </a:ext>
              </a:extLst>
            </p:cNvPr>
            <p:cNvSpPr txBox="1"/>
            <p:nvPr/>
          </p:nvSpPr>
          <p:spPr>
            <a:xfrm>
              <a:off x="1046968" y="1049310"/>
              <a:ext cx="833882" cy="400110"/>
            </a:xfrm>
            <a:prstGeom prst="rect">
              <a:avLst/>
            </a:prstGeom>
            <a:noFill/>
            <a:ln w="57150">
              <a:noFill/>
            </a:ln>
          </p:spPr>
          <p:txBody>
            <a:bodyPr wrap="none" rtlCol="0">
              <a:spAutoFit/>
            </a:bodyPr>
            <a:lstStyle/>
            <a:p>
              <a:pPr algn="ctr"/>
              <a:r>
                <a:rPr lang="fr-FR" sz="2000" dirty="0">
                  <a:solidFill>
                    <a:srgbClr val="2AF467"/>
                  </a:solidFill>
                  <a:latin typeface="Bahnschrift Light" panose="020B0502040204020203" pitchFamily="34" charset="0"/>
                </a:rPr>
                <a:t>COOP</a:t>
              </a:r>
              <a:endParaRPr lang="en-US" sz="2000" dirty="0">
                <a:solidFill>
                  <a:srgbClr val="2AF467"/>
                </a:solidFill>
                <a:latin typeface="Bahnschrift Light" panose="020B0502040204020203" pitchFamily="34" charset="0"/>
              </a:endParaRPr>
            </a:p>
          </p:txBody>
        </p:sp>
        <p:pic>
          <p:nvPicPr>
            <p:cNvPr id="24" name="Picture 2" descr="The Witcher 3: Wild Hunt - End Game Inventory - YouTube">
              <a:extLst>
                <a:ext uri="{FF2B5EF4-FFF2-40B4-BE49-F238E27FC236}">
                  <a16:creationId xmlns:a16="http://schemas.microsoft.com/office/drawing/2014/main" id="{0EA5479D-7A02-2297-A152-577A08C89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59" y="1592710"/>
              <a:ext cx="2456948" cy="1382033"/>
            </a:xfrm>
            <a:prstGeom prst="rect">
              <a:avLst/>
            </a:prstGeom>
            <a:noFill/>
            <a:ln w="76200">
              <a:solidFill>
                <a:srgbClr val="2AF467"/>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CD91395-980F-31D9-9758-0CCF672ECA60}"/>
                </a:ext>
              </a:extLst>
            </p:cNvPr>
            <p:cNvSpPr txBox="1"/>
            <p:nvPr/>
          </p:nvSpPr>
          <p:spPr>
            <a:xfrm>
              <a:off x="9544431" y="4286862"/>
              <a:ext cx="1499128" cy="400110"/>
            </a:xfrm>
            <a:prstGeom prst="rect">
              <a:avLst/>
            </a:prstGeom>
            <a:noFill/>
          </p:spPr>
          <p:txBody>
            <a:bodyPr wrap="none" rtlCol="0">
              <a:spAutoFit/>
            </a:bodyPr>
            <a:lstStyle/>
            <a:p>
              <a:pPr algn="ctr"/>
              <a:r>
                <a:rPr lang="fr-FR" sz="2000" dirty="0">
                  <a:solidFill>
                    <a:srgbClr val="F21900"/>
                  </a:solidFill>
                  <a:latin typeface="Bahnschrift Light" panose="020B0502040204020203" pitchFamily="34" charset="0"/>
                </a:rPr>
                <a:t>ROGUELITE</a:t>
              </a:r>
              <a:endParaRPr lang="en-US" sz="2000" dirty="0">
                <a:solidFill>
                  <a:srgbClr val="F21900"/>
                </a:solidFill>
                <a:latin typeface="Bahnschrift Light" panose="020B0502040204020203" pitchFamily="34" charset="0"/>
              </a:endParaRPr>
            </a:p>
          </p:txBody>
        </p:sp>
        <p:pic>
          <p:nvPicPr>
            <p:cNvPr id="26" name="Picture 12" descr="Comment trouver des outils de traitement de la peau dans RDR 2 et pourquoi  vous en avez besoin">
              <a:extLst>
                <a:ext uri="{FF2B5EF4-FFF2-40B4-BE49-F238E27FC236}">
                  <a16:creationId xmlns:a16="http://schemas.microsoft.com/office/drawing/2014/main" id="{B5974161-60A8-0200-2171-BF1FC0183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5520" y="4742951"/>
              <a:ext cx="2456948" cy="1382034"/>
            </a:xfrm>
            <a:prstGeom prst="rect">
              <a:avLst/>
            </a:prstGeom>
            <a:noFill/>
            <a:ln w="76200">
              <a:solidFill>
                <a:srgbClr val="F21900"/>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B9C7B8-E626-6F59-C59A-226E011E55C7}"/>
                </a:ext>
              </a:extLst>
            </p:cNvPr>
            <p:cNvSpPr txBox="1"/>
            <p:nvPr/>
          </p:nvSpPr>
          <p:spPr>
            <a:xfrm>
              <a:off x="3998295" y="1128367"/>
              <a:ext cx="2056973" cy="400110"/>
            </a:xfrm>
            <a:prstGeom prst="rect">
              <a:avLst/>
            </a:prstGeom>
            <a:noFill/>
          </p:spPr>
          <p:txBody>
            <a:bodyPr wrap="none" rtlCol="0">
              <a:spAutoFit/>
            </a:bodyPr>
            <a:lstStyle/>
            <a:p>
              <a:pPr algn="ctr"/>
              <a:r>
                <a:rPr lang="fr-FR" sz="2000" dirty="0">
                  <a:solidFill>
                    <a:srgbClr val="C3C518"/>
                  </a:solidFill>
                  <a:latin typeface="Bahnschrift Light" panose="020B0502040204020203" pitchFamily="34" charset="0"/>
                </a:rPr>
                <a:t>ENEMY HORDES</a:t>
              </a:r>
              <a:endParaRPr lang="en-US" sz="2000" dirty="0">
                <a:solidFill>
                  <a:srgbClr val="C3C518"/>
                </a:solidFill>
                <a:latin typeface="Bahnschrift Light" panose="020B0502040204020203" pitchFamily="34" charset="0"/>
              </a:endParaRPr>
            </a:p>
          </p:txBody>
        </p:sp>
        <p:pic>
          <p:nvPicPr>
            <p:cNvPr id="28" name="Picture 6" descr="Metal Gear Rising: Revengeance - All QTE Failures HD - YouTube">
              <a:extLst>
                <a:ext uri="{FF2B5EF4-FFF2-40B4-BE49-F238E27FC236}">
                  <a16:creationId xmlns:a16="http://schemas.microsoft.com/office/drawing/2014/main" id="{3B86CE82-8D68-7653-A7DE-44D83922D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124" y="1592949"/>
              <a:ext cx="2456948" cy="1382034"/>
            </a:xfrm>
            <a:prstGeom prst="rect">
              <a:avLst/>
            </a:prstGeom>
            <a:noFill/>
            <a:ln w="76200">
              <a:solidFill>
                <a:srgbClr val="C3C518"/>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DE548C-8E23-8D16-FDB0-D75DF74F6EB0}"/>
                </a:ext>
              </a:extLst>
            </p:cNvPr>
            <p:cNvSpPr txBox="1"/>
            <p:nvPr/>
          </p:nvSpPr>
          <p:spPr>
            <a:xfrm>
              <a:off x="7113537" y="1138490"/>
              <a:ext cx="3020378" cy="400110"/>
            </a:xfrm>
            <a:prstGeom prst="rect">
              <a:avLst/>
            </a:prstGeom>
            <a:noFill/>
          </p:spPr>
          <p:txBody>
            <a:bodyPr wrap="none" rtlCol="0">
              <a:spAutoFit/>
            </a:bodyPr>
            <a:lstStyle/>
            <a:p>
              <a:pPr algn="ctr"/>
              <a:r>
                <a:rPr lang="fr-FR" sz="2000" dirty="0">
                  <a:solidFill>
                    <a:srgbClr val="F26200"/>
                  </a:solidFill>
                  <a:latin typeface="Bahnschrift Light" panose="020B0502040204020203" pitchFamily="34" charset="0"/>
                </a:rPr>
                <a:t>MULTIPLE CHARACTERS</a:t>
              </a:r>
              <a:endParaRPr lang="en-US" sz="2000" dirty="0">
                <a:solidFill>
                  <a:srgbClr val="F26200"/>
                </a:solidFill>
                <a:latin typeface="Bahnschrift Light" panose="020B0502040204020203" pitchFamily="34" charset="0"/>
              </a:endParaRPr>
            </a:p>
          </p:txBody>
        </p:sp>
        <p:pic>
          <p:nvPicPr>
            <p:cNvPr id="30" name="Picture 10" descr="Assassin's Creed Valhalla Interactive Map | Map Genie">
              <a:extLst>
                <a:ext uri="{FF2B5EF4-FFF2-40B4-BE49-F238E27FC236}">
                  <a16:creationId xmlns:a16="http://schemas.microsoft.com/office/drawing/2014/main" id="{AC7ED620-8A5C-E6E0-8140-B9AC06329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 b="18652"/>
            <a:stretch/>
          </p:blipFill>
          <p:spPr bwMode="auto">
            <a:xfrm>
              <a:off x="7356447" y="1600828"/>
              <a:ext cx="2460590" cy="1370968"/>
            </a:xfrm>
            <a:prstGeom prst="rect">
              <a:avLst/>
            </a:prstGeom>
            <a:noFill/>
            <a:ln w="76200">
              <a:solidFill>
                <a:srgbClr val="F26200"/>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3438ABA-4595-E060-BD26-2E530EB439AF}"/>
                </a:ext>
              </a:extLst>
            </p:cNvPr>
            <p:cNvSpPr txBox="1"/>
            <p:nvPr/>
          </p:nvSpPr>
          <p:spPr>
            <a:xfrm>
              <a:off x="5472163" y="4276321"/>
              <a:ext cx="2534668" cy="400110"/>
            </a:xfrm>
            <a:prstGeom prst="rect">
              <a:avLst/>
            </a:prstGeom>
            <a:noFill/>
          </p:spPr>
          <p:txBody>
            <a:bodyPr wrap="none" rtlCol="0">
              <a:spAutoFit/>
            </a:bodyPr>
            <a:lstStyle/>
            <a:p>
              <a:pPr algn="ctr"/>
              <a:r>
                <a:rPr lang="fr-FR" sz="2000" dirty="0">
                  <a:solidFill>
                    <a:srgbClr val="F29F00"/>
                  </a:solidFill>
                  <a:latin typeface="Bahnschrift Light" panose="020B0502040204020203" pitchFamily="34" charset="0"/>
                </a:rPr>
                <a:t>ISOMETRIC CAMERA</a:t>
              </a:r>
              <a:endParaRPr lang="en-US" sz="2000" dirty="0">
                <a:solidFill>
                  <a:srgbClr val="F29F00"/>
                </a:solidFill>
                <a:latin typeface="Bahnschrift Light" panose="020B0502040204020203" pitchFamily="34" charset="0"/>
              </a:endParaRPr>
            </a:p>
          </p:txBody>
        </p:sp>
        <p:pic>
          <p:nvPicPr>
            <p:cNvPr id="36" name="Picture 8" descr="The Elder Scrolls V: Skyrim Preview - Bethesda Unleashes 20 Minutes Of Skyrim  Gameplay - Game Informer">
              <a:extLst>
                <a:ext uri="{FF2B5EF4-FFF2-40B4-BE49-F238E27FC236}">
                  <a16:creationId xmlns:a16="http://schemas.microsoft.com/office/drawing/2014/main" id="{707433C6-B44B-17AB-1590-7A3ED7430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9197" y="4740903"/>
              <a:ext cx="2460590" cy="1384082"/>
            </a:xfrm>
            <a:prstGeom prst="rect">
              <a:avLst/>
            </a:prstGeom>
            <a:noFill/>
            <a:ln w="76200">
              <a:solidFill>
                <a:srgbClr val="F29F00"/>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FFE03BF-26AE-E6C0-16FE-1438955C7293}"/>
                </a:ext>
              </a:extLst>
            </p:cNvPr>
            <p:cNvSpPr txBox="1"/>
            <p:nvPr/>
          </p:nvSpPr>
          <p:spPr>
            <a:xfrm>
              <a:off x="2292892" y="4281671"/>
              <a:ext cx="1776448" cy="400110"/>
            </a:xfrm>
            <a:prstGeom prst="rect">
              <a:avLst/>
            </a:prstGeom>
            <a:noFill/>
          </p:spPr>
          <p:txBody>
            <a:bodyPr wrap="none" rtlCol="0">
              <a:spAutoFit/>
            </a:bodyPr>
            <a:lstStyle/>
            <a:p>
              <a:pPr algn="ctr"/>
              <a:r>
                <a:rPr lang="fr-FR" sz="2000" dirty="0">
                  <a:solidFill>
                    <a:srgbClr val="7ADB3D"/>
                  </a:solidFill>
                  <a:latin typeface="Bahnschrift Light" panose="020B0502040204020203" pitchFamily="34" charset="0"/>
                </a:rPr>
                <a:t>OPEN WORLD</a:t>
              </a:r>
              <a:endParaRPr lang="en-US" sz="2000" dirty="0">
                <a:solidFill>
                  <a:srgbClr val="7ADB3D"/>
                </a:solidFill>
                <a:latin typeface="Bahnschrift Light" panose="020B0502040204020203" pitchFamily="34" charset="0"/>
              </a:endParaRPr>
            </a:p>
          </p:txBody>
        </p:sp>
        <p:pic>
          <p:nvPicPr>
            <p:cNvPr id="38" name="Picture 4" descr="Deus Ex: Human Revolution clip talks stealth - Gematsu">
              <a:extLst>
                <a:ext uri="{FF2B5EF4-FFF2-40B4-BE49-F238E27FC236}">
                  <a16:creationId xmlns:a16="http://schemas.microsoft.com/office/drawing/2014/main" id="{F342BDB4-B035-12EB-A598-9F8DE7D46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9" y="4746253"/>
              <a:ext cx="2456949" cy="1384081"/>
            </a:xfrm>
            <a:prstGeom prst="rect">
              <a:avLst/>
            </a:prstGeom>
            <a:noFill/>
            <a:ln w="76200">
              <a:solidFill>
                <a:srgbClr val="7ADB3D"/>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38FC13E-FF61-488A-AF74-9E424144A750}"/>
                </a:ext>
              </a:extLst>
            </p:cNvPr>
            <p:cNvSpPr txBox="1"/>
            <p:nvPr/>
          </p:nvSpPr>
          <p:spPr>
            <a:xfrm>
              <a:off x="508654" y="3986204"/>
              <a:ext cx="2039341" cy="338554"/>
            </a:xfrm>
            <a:prstGeom prst="rect">
              <a:avLst/>
            </a:prstGeom>
            <a:noFill/>
          </p:spPr>
          <p:txBody>
            <a:bodyPr wrap="none" rtlCol="0">
              <a:spAutoFit/>
            </a:bodyPr>
            <a:lstStyle/>
            <a:p>
              <a:r>
                <a:rPr lang="en-US" sz="1600" dirty="0">
                  <a:latin typeface="Bahnschrift Light" panose="020B0502040204020203" pitchFamily="34" charset="0"/>
                </a:rPr>
                <a:t>Open to discussion…</a:t>
              </a:r>
            </a:p>
          </p:txBody>
        </p:sp>
        <p:sp>
          <p:nvSpPr>
            <p:cNvPr id="40" name="TextBox 39">
              <a:extLst>
                <a:ext uri="{FF2B5EF4-FFF2-40B4-BE49-F238E27FC236}">
                  <a16:creationId xmlns:a16="http://schemas.microsoft.com/office/drawing/2014/main" id="{5B186DFF-FE99-B2CD-8FF0-2720A9A43DA5}"/>
                </a:ext>
              </a:extLst>
            </p:cNvPr>
            <p:cNvSpPr txBox="1"/>
            <p:nvPr/>
          </p:nvSpPr>
          <p:spPr>
            <a:xfrm>
              <a:off x="9168806" y="3139789"/>
              <a:ext cx="2040943" cy="338554"/>
            </a:xfrm>
            <a:prstGeom prst="rect">
              <a:avLst/>
            </a:prstGeom>
            <a:noFill/>
          </p:spPr>
          <p:txBody>
            <a:bodyPr wrap="none" rtlCol="0">
              <a:spAutoFit/>
            </a:bodyPr>
            <a:lstStyle/>
            <a:p>
              <a:pPr algn="r"/>
              <a:r>
                <a:rPr lang="en-US" sz="1600" dirty="0">
                  <a:latin typeface="Bahnschrift Light" panose="020B0502040204020203" pitchFamily="34" charset="0"/>
                </a:rPr>
                <a:t>…Out of the question</a:t>
              </a:r>
            </a:p>
          </p:txBody>
        </p:sp>
        <p:pic>
          <p:nvPicPr>
            <p:cNvPr id="41" name="Picture 2" descr="Castle Crashers - E3: Gameplay - High quality stream and download -  Gamersyde">
              <a:extLst>
                <a:ext uri="{FF2B5EF4-FFF2-40B4-BE49-F238E27FC236}">
                  <a16:creationId xmlns:a16="http://schemas.microsoft.com/office/drawing/2014/main" id="{0336EEFA-B7B7-1B88-C8AA-9A8ED8B71E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23" y="1616397"/>
              <a:ext cx="2451284" cy="1378847"/>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E03FFF9-673F-5F1F-3088-8BC38DD36118}"/>
                </a:ext>
              </a:extLst>
            </p:cNvPr>
            <p:cNvSpPr txBox="1"/>
            <p:nvPr/>
          </p:nvSpPr>
          <p:spPr>
            <a:xfrm>
              <a:off x="287254" y="2657131"/>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Castle Crashers, Behemoth, 2008</a:t>
              </a:r>
            </a:p>
          </p:txBody>
        </p:sp>
        <p:pic>
          <p:nvPicPr>
            <p:cNvPr id="45" name="Picture 4" descr="Nier: Automata': The Wrenching RPG is 2017's Game of the Year—Here's Why |  WIRED">
              <a:extLst>
                <a:ext uri="{FF2B5EF4-FFF2-40B4-BE49-F238E27FC236}">
                  <a16:creationId xmlns:a16="http://schemas.microsoft.com/office/drawing/2014/main" id="{EC6986D3-D159-C2AF-D1C2-C84C1207D6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6431" y="4746253"/>
              <a:ext cx="2453158" cy="1380620"/>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1F78430D-1C85-9FA6-EFF8-85BB2956B069}"/>
                </a:ext>
              </a:extLst>
            </p:cNvPr>
            <p:cNvSpPr txBox="1"/>
            <p:nvPr/>
          </p:nvSpPr>
          <p:spPr>
            <a:xfrm>
              <a:off x="2048604" y="4798204"/>
              <a:ext cx="228196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err="1">
                  <a:latin typeface="Baskerville Old Face" panose="02020602080505020303" pitchFamily="18" charset="0"/>
                </a:rPr>
                <a:t>NieR</a:t>
              </a:r>
              <a:r>
                <a:rPr lang="en-US" sz="1100" i="1" dirty="0">
                  <a:latin typeface="Baskerville Old Face" panose="02020602080505020303" pitchFamily="18" charset="0"/>
                </a:rPr>
                <a:t> Automata, Platinum, 2017</a:t>
              </a:r>
            </a:p>
          </p:txBody>
        </p:sp>
        <p:pic>
          <p:nvPicPr>
            <p:cNvPr id="47" name="Picture 6" descr="The Wonderful 101: Remastered | Jeux Nintendo Switch | Jeux | Nintendo">
              <a:extLst>
                <a:ext uri="{FF2B5EF4-FFF2-40B4-BE49-F238E27FC236}">
                  <a16:creationId xmlns:a16="http://schemas.microsoft.com/office/drawing/2014/main" id="{8A1B98DE-0093-AF18-8DC5-B7BB1CAD10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0684" y="4730338"/>
              <a:ext cx="2498155" cy="140521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EDB3A0-C607-9373-4857-734A6B9751ED}"/>
                </a:ext>
              </a:extLst>
            </p:cNvPr>
            <p:cNvSpPr txBox="1"/>
            <p:nvPr/>
          </p:nvSpPr>
          <p:spPr>
            <a:xfrm>
              <a:off x="5645721" y="4789886"/>
              <a:ext cx="2158776"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Wonderful 101, Platinum, 2013</a:t>
              </a:r>
            </a:p>
          </p:txBody>
        </p:sp>
        <p:pic>
          <p:nvPicPr>
            <p:cNvPr id="49" name="Picture 8" descr="Ninety-nine Nights sur XBOX360, tous les jeux vidéo XBOX360 sont chez  Micromania">
              <a:extLst>
                <a:ext uri="{FF2B5EF4-FFF2-40B4-BE49-F238E27FC236}">
                  <a16:creationId xmlns:a16="http://schemas.microsoft.com/office/drawing/2014/main" id="{F9E1ED55-146E-3752-3DE7-C3BE397B48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140" y="1599324"/>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38ACE6B-E435-31CB-E0DF-8889E66EE409}"/>
                </a:ext>
              </a:extLst>
            </p:cNvPr>
            <p:cNvSpPr txBox="1"/>
            <p:nvPr/>
          </p:nvSpPr>
          <p:spPr>
            <a:xfrm>
              <a:off x="4001192" y="2657130"/>
              <a:ext cx="224131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99 Nights, Q, 2006</a:t>
              </a:r>
            </a:p>
          </p:txBody>
        </p:sp>
        <p:pic>
          <p:nvPicPr>
            <p:cNvPr id="51" name="Picture 10" descr="Devil May Cry 5 abilities and upgrade costs: Time to level up | Stevivor">
              <a:extLst>
                <a:ext uri="{FF2B5EF4-FFF2-40B4-BE49-F238E27FC236}">
                  <a16:creationId xmlns:a16="http://schemas.microsoft.com/office/drawing/2014/main" id="{E6A49995-15C3-1807-6E95-DF42412551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6447" y="1590033"/>
              <a:ext cx="2456469" cy="1381764"/>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F36DA78-053C-5A6C-9B65-E03D1603D89A}"/>
                </a:ext>
              </a:extLst>
            </p:cNvPr>
            <p:cNvSpPr txBox="1"/>
            <p:nvPr/>
          </p:nvSpPr>
          <p:spPr>
            <a:xfrm>
              <a:off x="7504507" y="2630092"/>
              <a:ext cx="203612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DMC5, Capcom, 2019</a:t>
              </a:r>
            </a:p>
          </p:txBody>
        </p:sp>
        <p:pic>
          <p:nvPicPr>
            <p:cNvPr id="53" name="Picture 12" descr="HADES - (PS4) Gameplay - YouTube">
              <a:extLst>
                <a:ext uri="{FF2B5EF4-FFF2-40B4-BE49-F238E27FC236}">
                  <a16:creationId xmlns:a16="http://schemas.microsoft.com/office/drawing/2014/main" id="{D3DF0D30-063F-83B5-2D23-E11F35A187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48052" y="4727248"/>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D2F81FC-60F2-B026-6608-62041BAE7DB2}"/>
                </a:ext>
              </a:extLst>
            </p:cNvPr>
            <p:cNvSpPr txBox="1"/>
            <p:nvPr/>
          </p:nvSpPr>
          <p:spPr>
            <a:xfrm>
              <a:off x="9131852" y="4814469"/>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Hades, Supergiant, 2020</a:t>
              </a:r>
            </a:p>
          </p:txBody>
        </p:sp>
        <p:sp>
          <p:nvSpPr>
            <p:cNvPr id="55" name="Rectangle 54">
              <a:extLst>
                <a:ext uri="{FF2B5EF4-FFF2-40B4-BE49-F238E27FC236}">
                  <a16:creationId xmlns:a16="http://schemas.microsoft.com/office/drawing/2014/main" id="{110B2FCC-DE82-09C5-4EDC-4F79DD1FD07D}"/>
                </a:ext>
              </a:extLst>
            </p:cNvPr>
            <p:cNvSpPr/>
            <p:nvPr/>
          </p:nvSpPr>
          <p:spPr>
            <a:xfrm rot="10800000">
              <a:off x="508653" y="3479908"/>
              <a:ext cx="10686667" cy="511772"/>
            </a:xfrm>
            <a:prstGeom prst="rect">
              <a:avLst/>
            </a:prstGeom>
            <a:gradFill>
              <a:gsLst>
                <a:gs pos="0">
                  <a:srgbClr val="1EFE89"/>
                </a:gs>
                <a:gs pos="53000">
                  <a:srgbClr val="FFC000"/>
                </a:gs>
                <a:gs pos="100000">
                  <a:srgbClr val="FF0000"/>
                </a:gs>
              </a:gsLst>
              <a:lin ang="10800000" scaled="0"/>
            </a:gradFill>
            <a:ln>
              <a:noFill/>
            </a:ln>
            <a:effectLst>
              <a:glow rad="1206500">
                <a:srgbClr val="49ECEA">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6718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5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7</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06620" y="250521"/>
            <a:ext cx="3204783" cy="872270"/>
            <a:chOff x="1085802" y="209145"/>
            <a:chExt cx="3204783"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2"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8" name="Picture 17" descr="A picture containing graphics, colorfulness, circle, graphic design&#10;&#10;Description automatically generated">
            <a:extLst>
              <a:ext uri="{FF2B5EF4-FFF2-40B4-BE49-F238E27FC236}">
                <a16:creationId xmlns:a16="http://schemas.microsoft.com/office/drawing/2014/main" id="{DA0E4BD1-999C-9FC1-7A15-B2C74BC61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152" y="2828882"/>
            <a:ext cx="1833022" cy="2324584"/>
          </a:xfrm>
          <a:prstGeom prst="rect">
            <a:avLst/>
          </a:prstGeom>
          <a:effectLst>
            <a:glow rad="88900">
              <a:schemeClr val="tx1">
                <a:alpha val="0"/>
              </a:schemeClr>
            </a:glow>
          </a:effectLst>
        </p:spPr>
      </p:pic>
      <p:grpSp>
        <p:nvGrpSpPr>
          <p:cNvPr id="54" name="Group 53">
            <a:extLst>
              <a:ext uri="{FF2B5EF4-FFF2-40B4-BE49-F238E27FC236}">
                <a16:creationId xmlns:a16="http://schemas.microsoft.com/office/drawing/2014/main" id="{DE3F231E-59E7-1648-4E78-4C228755B09E}"/>
              </a:ext>
            </a:extLst>
          </p:cNvPr>
          <p:cNvGrpSpPr/>
          <p:nvPr/>
        </p:nvGrpSpPr>
        <p:grpSpPr>
          <a:xfrm>
            <a:off x="1370656" y="2336224"/>
            <a:ext cx="7750638" cy="3309900"/>
            <a:chOff x="456254" y="2336224"/>
            <a:chExt cx="7750638" cy="3309900"/>
          </a:xfrm>
        </p:grpSpPr>
        <p:pic>
          <p:nvPicPr>
            <p:cNvPr id="21" name="Picture 20" descr="A picture containing rectangle, square, colorfulness, screenshot&#10;&#10;Description automatically generated">
              <a:extLst>
                <a:ext uri="{FF2B5EF4-FFF2-40B4-BE49-F238E27FC236}">
                  <a16:creationId xmlns:a16="http://schemas.microsoft.com/office/drawing/2014/main" id="{94D5CBBB-7218-09DE-1F10-790034643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54" y="2336224"/>
              <a:ext cx="7750638" cy="3309900"/>
            </a:xfrm>
            <a:prstGeom prst="rect">
              <a:avLst/>
            </a:prstGeom>
            <a:effectLst>
              <a:glow rad="38100">
                <a:schemeClr val="tx1">
                  <a:alpha val="12000"/>
                </a:schemeClr>
              </a:glow>
            </a:effectLst>
          </p:spPr>
        </p:pic>
        <p:sp>
          <p:nvSpPr>
            <p:cNvPr id="19" name="TextBox 18">
              <a:extLst>
                <a:ext uri="{FF2B5EF4-FFF2-40B4-BE49-F238E27FC236}">
                  <a16:creationId xmlns:a16="http://schemas.microsoft.com/office/drawing/2014/main" id="{DA6DF006-62EF-0E27-F964-B3F7FC16A909}"/>
                </a:ext>
              </a:extLst>
            </p:cNvPr>
            <p:cNvSpPr txBox="1"/>
            <p:nvPr/>
          </p:nvSpPr>
          <p:spPr>
            <a:xfrm>
              <a:off x="1963696" y="3352973"/>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Z</a:t>
              </a:r>
            </a:p>
          </p:txBody>
        </p:sp>
        <p:sp>
          <p:nvSpPr>
            <p:cNvPr id="20" name="TextBox 19">
              <a:extLst>
                <a:ext uri="{FF2B5EF4-FFF2-40B4-BE49-F238E27FC236}">
                  <a16:creationId xmlns:a16="http://schemas.microsoft.com/office/drawing/2014/main" id="{127E5DCA-F13A-FF60-94DF-8B2F90082FC6}"/>
                </a:ext>
              </a:extLst>
            </p:cNvPr>
            <p:cNvSpPr txBox="1"/>
            <p:nvPr/>
          </p:nvSpPr>
          <p:spPr>
            <a:xfrm>
              <a:off x="1578767" y="3844740"/>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Q</a:t>
              </a:r>
            </a:p>
          </p:txBody>
        </p:sp>
        <p:sp>
          <p:nvSpPr>
            <p:cNvPr id="22" name="TextBox 21">
              <a:extLst>
                <a:ext uri="{FF2B5EF4-FFF2-40B4-BE49-F238E27FC236}">
                  <a16:creationId xmlns:a16="http://schemas.microsoft.com/office/drawing/2014/main" id="{F0E061DE-C7E1-1862-51CE-439B80B76ACA}"/>
                </a:ext>
              </a:extLst>
            </p:cNvPr>
            <p:cNvSpPr txBox="1"/>
            <p:nvPr/>
          </p:nvSpPr>
          <p:spPr>
            <a:xfrm>
              <a:off x="2079959" y="385573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S</a:t>
              </a:r>
            </a:p>
          </p:txBody>
        </p:sp>
        <p:sp>
          <p:nvSpPr>
            <p:cNvPr id="23" name="TextBox 22">
              <a:extLst>
                <a:ext uri="{FF2B5EF4-FFF2-40B4-BE49-F238E27FC236}">
                  <a16:creationId xmlns:a16="http://schemas.microsoft.com/office/drawing/2014/main" id="{354354AA-6E8A-791E-1B63-3A2611E08C5D}"/>
                </a:ext>
              </a:extLst>
            </p:cNvPr>
            <p:cNvSpPr txBox="1"/>
            <p:nvPr/>
          </p:nvSpPr>
          <p:spPr>
            <a:xfrm>
              <a:off x="2581150" y="385730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D</a:t>
              </a:r>
            </a:p>
          </p:txBody>
        </p:sp>
        <p:sp>
          <p:nvSpPr>
            <p:cNvPr id="24" name="TextBox 23">
              <a:extLst>
                <a:ext uri="{FF2B5EF4-FFF2-40B4-BE49-F238E27FC236}">
                  <a16:creationId xmlns:a16="http://schemas.microsoft.com/office/drawing/2014/main" id="{0D46F575-59F1-A99A-EEEC-B8BAF0BB5429}"/>
                </a:ext>
              </a:extLst>
            </p:cNvPr>
            <p:cNvSpPr txBox="1"/>
            <p:nvPr/>
          </p:nvSpPr>
          <p:spPr>
            <a:xfrm>
              <a:off x="1466287" y="3352973"/>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A</a:t>
              </a:r>
            </a:p>
          </p:txBody>
        </p:sp>
        <p:sp>
          <p:nvSpPr>
            <p:cNvPr id="25" name="TextBox 24">
              <a:extLst>
                <a:ext uri="{FF2B5EF4-FFF2-40B4-BE49-F238E27FC236}">
                  <a16:creationId xmlns:a16="http://schemas.microsoft.com/office/drawing/2014/main" id="{D30127C0-1E2A-E8D0-2302-05434C8EAA63}"/>
                </a:ext>
              </a:extLst>
            </p:cNvPr>
            <p:cNvSpPr txBox="1"/>
            <p:nvPr/>
          </p:nvSpPr>
          <p:spPr>
            <a:xfrm>
              <a:off x="2467103" y="3354542"/>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E</a:t>
              </a:r>
            </a:p>
          </p:txBody>
        </p:sp>
        <p:sp>
          <p:nvSpPr>
            <p:cNvPr id="26" name="TextBox 25">
              <a:extLst>
                <a:ext uri="{FF2B5EF4-FFF2-40B4-BE49-F238E27FC236}">
                  <a16:creationId xmlns:a16="http://schemas.microsoft.com/office/drawing/2014/main" id="{414A8F1C-D95B-60B5-34D2-54EA512052DD}"/>
                </a:ext>
              </a:extLst>
            </p:cNvPr>
            <p:cNvSpPr txBox="1"/>
            <p:nvPr/>
          </p:nvSpPr>
          <p:spPr>
            <a:xfrm>
              <a:off x="3090849" y="3855737"/>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F</a:t>
              </a:r>
            </a:p>
          </p:txBody>
        </p:sp>
        <p:sp>
          <p:nvSpPr>
            <p:cNvPr id="27" name="TextBox 26">
              <a:extLst>
                <a:ext uri="{FF2B5EF4-FFF2-40B4-BE49-F238E27FC236}">
                  <a16:creationId xmlns:a16="http://schemas.microsoft.com/office/drawing/2014/main" id="{8BE8D606-8F52-8A3F-4890-4439B754F06D}"/>
                </a:ext>
              </a:extLst>
            </p:cNvPr>
            <p:cNvSpPr txBox="1"/>
            <p:nvPr/>
          </p:nvSpPr>
          <p:spPr>
            <a:xfrm>
              <a:off x="4525868" y="3348256"/>
              <a:ext cx="300083"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I</a:t>
              </a:r>
            </a:p>
          </p:txBody>
        </p:sp>
        <p:sp>
          <p:nvSpPr>
            <p:cNvPr id="28" name="TextBox 27">
              <a:extLst>
                <a:ext uri="{FF2B5EF4-FFF2-40B4-BE49-F238E27FC236}">
                  <a16:creationId xmlns:a16="http://schemas.microsoft.com/office/drawing/2014/main" id="{87BA2BA9-2F4E-46AD-3934-74BEB8A51A99}"/>
                </a:ext>
              </a:extLst>
            </p:cNvPr>
            <p:cNvSpPr txBox="1"/>
            <p:nvPr/>
          </p:nvSpPr>
          <p:spPr>
            <a:xfrm>
              <a:off x="3647518" y="4894255"/>
              <a:ext cx="1415772"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SPACEBAR</a:t>
              </a:r>
            </a:p>
          </p:txBody>
        </p:sp>
        <p:sp>
          <p:nvSpPr>
            <p:cNvPr id="29" name="TextBox 28">
              <a:extLst>
                <a:ext uri="{FF2B5EF4-FFF2-40B4-BE49-F238E27FC236}">
                  <a16:creationId xmlns:a16="http://schemas.microsoft.com/office/drawing/2014/main" id="{BC43BB2E-C308-3B34-2559-4BE8A2112406}"/>
                </a:ext>
              </a:extLst>
            </p:cNvPr>
            <p:cNvSpPr txBox="1"/>
            <p:nvPr/>
          </p:nvSpPr>
          <p:spPr>
            <a:xfrm>
              <a:off x="738166" y="4405633"/>
              <a:ext cx="90281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SHIFT</a:t>
              </a:r>
            </a:p>
          </p:txBody>
        </p:sp>
        <p:sp>
          <p:nvSpPr>
            <p:cNvPr id="30" name="TextBox 29">
              <a:extLst>
                <a:ext uri="{FF2B5EF4-FFF2-40B4-BE49-F238E27FC236}">
                  <a16:creationId xmlns:a16="http://schemas.microsoft.com/office/drawing/2014/main" id="{E8E86B24-CD62-DBC1-0649-C9352C7F2574}"/>
                </a:ext>
              </a:extLst>
            </p:cNvPr>
            <p:cNvSpPr txBox="1"/>
            <p:nvPr/>
          </p:nvSpPr>
          <p:spPr>
            <a:xfrm>
              <a:off x="596468" y="4897398"/>
              <a:ext cx="77457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CTRL</a:t>
              </a:r>
            </a:p>
          </p:txBody>
        </p:sp>
        <p:sp>
          <p:nvSpPr>
            <p:cNvPr id="31" name="TextBox 30">
              <a:extLst>
                <a:ext uri="{FF2B5EF4-FFF2-40B4-BE49-F238E27FC236}">
                  <a16:creationId xmlns:a16="http://schemas.microsoft.com/office/drawing/2014/main" id="{159F7E80-1833-5D3D-CD28-0AD0B39089EA}"/>
                </a:ext>
              </a:extLst>
            </p:cNvPr>
            <p:cNvSpPr txBox="1"/>
            <p:nvPr/>
          </p:nvSpPr>
          <p:spPr>
            <a:xfrm>
              <a:off x="718720" y="2419720"/>
              <a:ext cx="64633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ESC</a:t>
              </a:r>
            </a:p>
          </p:txBody>
        </p:sp>
        <p:sp>
          <p:nvSpPr>
            <p:cNvPr id="36" name="TextBox 35">
              <a:extLst>
                <a:ext uri="{FF2B5EF4-FFF2-40B4-BE49-F238E27FC236}">
                  <a16:creationId xmlns:a16="http://schemas.microsoft.com/office/drawing/2014/main" id="{6A3B1B80-20B0-4607-CFA7-D38F7C2704E5}"/>
                </a:ext>
              </a:extLst>
            </p:cNvPr>
            <p:cNvSpPr txBox="1"/>
            <p:nvPr/>
          </p:nvSpPr>
          <p:spPr>
            <a:xfrm>
              <a:off x="1207516" y="2873781"/>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1</a:t>
              </a:r>
            </a:p>
          </p:txBody>
        </p:sp>
        <p:sp>
          <p:nvSpPr>
            <p:cNvPr id="37" name="TextBox 36">
              <a:extLst>
                <a:ext uri="{FF2B5EF4-FFF2-40B4-BE49-F238E27FC236}">
                  <a16:creationId xmlns:a16="http://schemas.microsoft.com/office/drawing/2014/main" id="{1CC3B93A-377A-E8C1-918D-38E91D4C978F}"/>
                </a:ext>
              </a:extLst>
            </p:cNvPr>
            <p:cNvSpPr txBox="1"/>
            <p:nvPr/>
          </p:nvSpPr>
          <p:spPr>
            <a:xfrm>
              <a:off x="1708707" y="2875354"/>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2</a:t>
              </a:r>
            </a:p>
          </p:txBody>
        </p:sp>
        <p:sp>
          <p:nvSpPr>
            <p:cNvPr id="38" name="TextBox 37">
              <a:extLst>
                <a:ext uri="{FF2B5EF4-FFF2-40B4-BE49-F238E27FC236}">
                  <a16:creationId xmlns:a16="http://schemas.microsoft.com/office/drawing/2014/main" id="{2DAFF9B0-4145-9993-712D-B4301D51136D}"/>
                </a:ext>
              </a:extLst>
            </p:cNvPr>
            <p:cNvSpPr txBox="1"/>
            <p:nvPr/>
          </p:nvSpPr>
          <p:spPr>
            <a:xfrm>
              <a:off x="2209898" y="2876927"/>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3</a:t>
              </a:r>
            </a:p>
          </p:txBody>
        </p:sp>
        <p:sp>
          <p:nvSpPr>
            <p:cNvPr id="39" name="TextBox 38">
              <a:extLst>
                <a:ext uri="{FF2B5EF4-FFF2-40B4-BE49-F238E27FC236}">
                  <a16:creationId xmlns:a16="http://schemas.microsoft.com/office/drawing/2014/main" id="{AA1A6E30-72C2-B519-DFB5-88B2D116FADE}"/>
                </a:ext>
              </a:extLst>
            </p:cNvPr>
            <p:cNvSpPr txBox="1"/>
            <p:nvPr/>
          </p:nvSpPr>
          <p:spPr>
            <a:xfrm>
              <a:off x="2711090" y="2869072"/>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4</a:t>
              </a:r>
            </a:p>
          </p:txBody>
        </p:sp>
      </p:grpSp>
      <p:cxnSp>
        <p:nvCxnSpPr>
          <p:cNvPr id="40" name="Straight Connector 39">
            <a:extLst>
              <a:ext uri="{FF2B5EF4-FFF2-40B4-BE49-F238E27FC236}">
                <a16:creationId xmlns:a16="http://schemas.microsoft.com/office/drawing/2014/main" id="{81998960-ECF7-C825-A16C-36BFDABF37BC}"/>
              </a:ext>
            </a:extLst>
          </p:cNvPr>
          <p:cNvCxnSpPr>
            <a:cxnSpLocks/>
          </p:cNvCxnSpPr>
          <p:nvPr/>
        </p:nvCxnSpPr>
        <p:spPr>
          <a:xfrm flipV="1">
            <a:off x="10107758" y="2411640"/>
            <a:ext cx="0" cy="1211099"/>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4226BE-9A5E-5F28-CEA6-AD0E9D7B8494}"/>
              </a:ext>
            </a:extLst>
          </p:cNvPr>
          <p:cNvCxnSpPr>
            <a:cxnSpLocks/>
            <a:endCxn id="79" idx="2"/>
          </p:cNvCxnSpPr>
          <p:nvPr/>
        </p:nvCxnSpPr>
        <p:spPr>
          <a:xfrm flipH="1" flipV="1">
            <a:off x="10804828" y="1758906"/>
            <a:ext cx="2084" cy="150477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451796-55E1-748C-E200-1EBE5C083DCF}"/>
              </a:ext>
            </a:extLst>
          </p:cNvPr>
          <p:cNvCxnSpPr>
            <a:cxnSpLocks/>
          </p:cNvCxnSpPr>
          <p:nvPr/>
        </p:nvCxnSpPr>
        <p:spPr>
          <a:xfrm flipV="1">
            <a:off x="10459691" y="2063581"/>
            <a:ext cx="0" cy="139026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3FAD25-22EC-A2D7-771E-9E97CBA4B8F5}"/>
              </a:ext>
            </a:extLst>
          </p:cNvPr>
          <p:cNvCxnSpPr>
            <a:cxnSpLocks/>
          </p:cNvCxnSpPr>
          <p:nvPr/>
        </p:nvCxnSpPr>
        <p:spPr>
          <a:xfrm flipV="1">
            <a:off x="5568227" y="2052583"/>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CE3240-5CE3-C701-DBFD-E0BC57373EB8}"/>
              </a:ext>
            </a:extLst>
          </p:cNvPr>
          <p:cNvCxnSpPr>
            <a:cxnSpLocks/>
          </p:cNvCxnSpPr>
          <p:nvPr/>
        </p:nvCxnSpPr>
        <p:spPr>
          <a:xfrm flipV="1">
            <a:off x="4174632" y="2052583"/>
            <a:ext cx="0" cy="1924749"/>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ED8DB7-C8A5-83A4-F237-4F5990C7C8DF}"/>
              </a:ext>
            </a:extLst>
          </p:cNvPr>
          <p:cNvCxnSpPr>
            <a:cxnSpLocks/>
          </p:cNvCxnSpPr>
          <p:nvPr/>
        </p:nvCxnSpPr>
        <p:spPr>
          <a:xfrm flipV="1">
            <a:off x="3543037" y="2063581"/>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79FFE9-6603-033E-9B66-6280FBC84793}"/>
              </a:ext>
            </a:extLst>
          </p:cNvPr>
          <p:cNvCxnSpPr>
            <a:cxnSpLocks/>
          </p:cNvCxnSpPr>
          <p:nvPr/>
        </p:nvCxnSpPr>
        <p:spPr>
          <a:xfrm rot="16200000" flipV="1">
            <a:off x="1734662" y="3488597"/>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223961-9723-BC49-7B21-CAEF306FA9BE}"/>
              </a:ext>
            </a:extLst>
          </p:cNvPr>
          <p:cNvCxnSpPr>
            <a:cxnSpLocks/>
          </p:cNvCxnSpPr>
          <p:nvPr/>
        </p:nvCxnSpPr>
        <p:spPr>
          <a:xfrm flipV="1">
            <a:off x="2556364" y="2076146"/>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574A9-C77C-B435-EA0D-3CACB6A9AED9}"/>
              </a:ext>
            </a:extLst>
          </p:cNvPr>
          <p:cNvCxnSpPr>
            <a:cxnSpLocks/>
          </p:cNvCxnSpPr>
          <p:nvPr/>
        </p:nvCxnSpPr>
        <p:spPr>
          <a:xfrm>
            <a:off x="5186444"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EFBC75-066C-1B4B-63E8-7615691B4F02}"/>
              </a:ext>
            </a:extLst>
          </p:cNvPr>
          <p:cNvCxnSpPr>
            <a:cxnSpLocks/>
          </p:cNvCxnSpPr>
          <p:nvPr/>
        </p:nvCxnSpPr>
        <p:spPr>
          <a:xfrm>
            <a:off x="1841498"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E754ED-7B84-A16F-5F97-91CF85ED7095}"/>
              </a:ext>
            </a:extLst>
          </p:cNvPr>
          <p:cNvCxnSpPr>
            <a:cxnSpLocks/>
          </p:cNvCxnSpPr>
          <p:nvPr/>
        </p:nvCxnSpPr>
        <p:spPr>
          <a:xfrm>
            <a:off x="2474668" y="4926182"/>
            <a:ext cx="0" cy="84302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FDC487-4BA6-548C-E590-E90F929528F2}"/>
              </a:ext>
            </a:extLst>
          </p:cNvPr>
          <p:cNvCxnSpPr>
            <a:cxnSpLocks/>
          </p:cNvCxnSpPr>
          <p:nvPr/>
        </p:nvCxnSpPr>
        <p:spPr>
          <a:xfrm flipV="1">
            <a:off x="1956190" y="2076146"/>
            <a:ext cx="0" cy="489513"/>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1B9241-5964-CAA7-49EA-B5E8D73D0412}"/>
              </a:ext>
            </a:extLst>
          </p:cNvPr>
          <p:cNvSpPr txBox="1"/>
          <p:nvPr/>
        </p:nvSpPr>
        <p:spPr>
          <a:xfrm>
            <a:off x="4981370" y="1745371"/>
            <a:ext cx="1173719"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63" name="TextBox 62">
            <a:extLst>
              <a:ext uri="{FF2B5EF4-FFF2-40B4-BE49-F238E27FC236}">
                <a16:creationId xmlns:a16="http://schemas.microsoft.com/office/drawing/2014/main" id="{70D8134D-A3EC-0DC0-2830-68F8FAE42293}"/>
              </a:ext>
            </a:extLst>
          </p:cNvPr>
          <p:cNvSpPr txBox="1"/>
          <p:nvPr/>
        </p:nvSpPr>
        <p:spPr>
          <a:xfrm>
            <a:off x="4917971" y="5770823"/>
            <a:ext cx="51809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Jump</a:t>
            </a:r>
          </a:p>
        </p:txBody>
      </p:sp>
      <p:sp>
        <p:nvSpPr>
          <p:cNvPr id="64" name="TextBox 63">
            <a:extLst>
              <a:ext uri="{FF2B5EF4-FFF2-40B4-BE49-F238E27FC236}">
                <a16:creationId xmlns:a16="http://schemas.microsoft.com/office/drawing/2014/main" id="{D006C0D7-E5EF-C603-F595-E083940BF812}"/>
              </a:ext>
            </a:extLst>
          </p:cNvPr>
          <p:cNvSpPr txBox="1"/>
          <p:nvPr/>
        </p:nvSpPr>
        <p:spPr>
          <a:xfrm>
            <a:off x="2266824" y="5781818"/>
            <a:ext cx="978153"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Dodge / Run</a:t>
            </a:r>
          </a:p>
        </p:txBody>
      </p:sp>
      <p:sp>
        <p:nvSpPr>
          <p:cNvPr id="65" name="TextBox 64">
            <a:extLst>
              <a:ext uri="{FF2B5EF4-FFF2-40B4-BE49-F238E27FC236}">
                <a16:creationId xmlns:a16="http://schemas.microsoft.com/office/drawing/2014/main" id="{00E45326-4460-510D-05EC-9DC7944330AC}"/>
              </a:ext>
            </a:extLst>
          </p:cNvPr>
          <p:cNvSpPr txBox="1"/>
          <p:nvPr/>
        </p:nvSpPr>
        <p:spPr>
          <a:xfrm>
            <a:off x="1351099" y="5773961"/>
            <a:ext cx="79541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5D Power</a:t>
            </a:r>
          </a:p>
        </p:txBody>
      </p:sp>
      <p:sp>
        <p:nvSpPr>
          <p:cNvPr id="66" name="TextBox 65">
            <a:extLst>
              <a:ext uri="{FF2B5EF4-FFF2-40B4-BE49-F238E27FC236}">
                <a16:creationId xmlns:a16="http://schemas.microsoft.com/office/drawing/2014/main" id="{85A772A0-E603-FA09-CBBF-43E1C7BC5A25}"/>
              </a:ext>
            </a:extLst>
          </p:cNvPr>
          <p:cNvSpPr txBox="1"/>
          <p:nvPr/>
        </p:nvSpPr>
        <p:spPr>
          <a:xfrm>
            <a:off x="1683493" y="1816274"/>
            <a:ext cx="548548"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cxnSp>
        <p:nvCxnSpPr>
          <p:cNvPr id="69" name="Straight Connector 68">
            <a:extLst>
              <a:ext uri="{FF2B5EF4-FFF2-40B4-BE49-F238E27FC236}">
                <a16:creationId xmlns:a16="http://schemas.microsoft.com/office/drawing/2014/main" id="{E8DB7A26-2029-46DA-C99E-217723D0E66D}"/>
              </a:ext>
            </a:extLst>
          </p:cNvPr>
          <p:cNvCxnSpPr>
            <a:cxnSpLocks/>
          </p:cNvCxnSpPr>
          <p:nvPr/>
        </p:nvCxnSpPr>
        <p:spPr>
          <a:xfrm flipH="1">
            <a:off x="1034511" y="3202703"/>
            <a:ext cx="1017572" cy="0"/>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5D7C1D9-51BF-3E58-257E-16E3D7BB34B4}"/>
              </a:ext>
            </a:extLst>
          </p:cNvPr>
          <p:cNvSpPr txBox="1"/>
          <p:nvPr/>
        </p:nvSpPr>
        <p:spPr>
          <a:xfrm>
            <a:off x="501486" y="3071608"/>
            <a:ext cx="521297" cy="253916"/>
          </a:xfrm>
          <a:prstGeom prst="rect">
            <a:avLst/>
          </a:prstGeom>
          <a:solidFill>
            <a:srgbClr val="00B0F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Items</a:t>
            </a:r>
          </a:p>
        </p:txBody>
      </p:sp>
      <p:sp>
        <p:nvSpPr>
          <p:cNvPr id="72" name="TextBox 71">
            <a:extLst>
              <a:ext uri="{FF2B5EF4-FFF2-40B4-BE49-F238E27FC236}">
                <a16:creationId xmlns:a16="http://schemas.microsoft.com/office/drawing/2014/main" id="{3FED35E7-7296-D1D4-AEFB-8E711EEDFC99}"/>
              </a:ext>
            </a:extLst>
          </p:cNvPr>
          <p:cNvSpPr txBox="1"/>
          <p:nvPr/>
        </p:nvSpPr>
        <p:spPr>
          <a:xfrm>
            <a:off x="462145" y="4072424"/>
            <a:ext cx="527709" cy="253916"/>
          </a:xfrm>
          <a:prstGeom prst="rect">
            <a:avLst/>
          </a:prstGeom>
          <a:solidFill>
            <a:srgbClr val="FF000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Move</a:t>
            </a:r>
          </a:p>
        </p:txBody>
      </p:sp>
      <p:sp>
        <p:nvSpPr>
          <p:cNvPr id="73" name="TextBox 72">
            <a:extLst>
              <a:ext uri="{FF2B5EF4-FFF2-40B4-BE49-F238E27FC236}">
                <a16:creationId xmlns:a16="http://schemas.microsoft.com/office/drawing/2014/main" id="{F0AC5E72-9A1D-1137-A474-EBD3CF794CF1}"/>
              </a:ext>
            </a:extLst>
          </p:cNvPr>
          <p:cNvSpPr txBox="1"/>
          <p:nvPr/>
        </p:nvSpPr>
        <p:spPr>
          <a:xfrm>
            <a:off x="2294644" y="1810495"/>
            <a:ext cx="516488"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Block</a:t>
            </a:r>
          </a:p>
        </p:txBody>
      </p:sp>
      <p:sp>
        <p:nvSpPr>
          <p:cNvPr id="74" name="TextBox 73">
            <a:extLst>
              <a:ext uri="{FF2B5EF4-FFF2-40B4-BE49-F238E27FC236}">
                <a16:creationId xmlns:a16="http://schemas.microsoft.com/office/drawing/2014/main" id="{14F17B3F-5B68-DFFB-68D0-9A657F99CF7D}"/>
              </a:ext>
            </a:extLst>
          </p:cNvPr>
          <p:cNvSpPr txBox="1"/>
          <p:nvPr/>
        </p:nvSpPr>
        <p:spPr>
          <a:xfrm>
            <a:off x="3137758" y="1642380"/>
            <a:ext cx="813043" cy="415498"/>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Interact</a:t>
            </a:r>
          </a:p>
          <a:p>
            <a:pPr algn="ctr"/>
            <a:r>
              <a:rPr lang="en-US" sz="1050" dirty="0">
                <a:solidFill>
                  <a:sysClr val="windowText" lastClr="000000"/>
                </a:solidFill>
                <a:latin typeface="Wotfard Light" panose="00000400000000000000" pitchFamily="50" charset="0"/>
              </a:rPr>
              <a:t>Switch 2D</a:t>
            </a:r>
          </a:p>
        </p:txBody>
      </p:sp>
      <p:sp>
        <p:nvSpPr>
          <p:cNvPr id="75" name="TextBox 74">
            <a:extLst>
              <a:ext uri="{FF2B5EF4-FFF2-40B4-BE49-F238E27FC236}">
                <a16:creationId xmlns:a16="http://schemas.microsoft.com/office/drawing/2014/main" id="{F21C6EEB-195E-EDED-50D4-5E0C2A162836}"/>
              </a:ext>
            </a:extLst>
          </p:cNvPr>
          <p:cNvSpPr txBox="1"/>
          <p:nvPr/>
        </p:nvSpPr>
        <p:spPr>
          <a:xfrm>
            <a:off x="3963855" y="1804207"/>
            <a:ext cx="766557"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2D Super</a:t>
            </a:r>
          </a:p>
        </p:txBody>
      </p:sp>
      <p:sp>
        <p:nvSpPr>
          <p:cNvPr id="76" name="TextBox 75">
            <a:extLst>
              <a:ext uri="{FF2B5EF4-FFF2-40B4-BE49-F238E27FC236}">
                <a16:creationId xmlns:a16="http://schemas.microsoft.com/office/drawing/2014/main" id="{90751586-159D-F2B6-5EF6-1B79C6537847}"/>
              </a:ext>
            </a:extLst>
          </p:cNvPr>
          <p:cNvSpPr txBox="1"/>
          <p:nvPr/>
        </p:nvSpPr>
        <p:spPr>
          <a:xfrm>
            <a:off x="9771432" y="2152300"/>
            <a:ext cx="49564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Light</a:t>
            </a:r>
          </a:p>
        </p:txBody>
      </p:sp>
      <p:sp>
        <p:nvSpPr>
          <p:cNvPr id="77" name="TextBox 76">
            <a:extLst>
              <a:ext uri="{FF2B5EF4-FFF2-40B4-BE49-F238E27FC236}">
                <a16:creationId xmlns:a16="http://schemas.microsoft.com/office/drawing/2014/main" id="{DE7A9635-DE2A-B0E8-AAE3-7BBFC6F1AADF}"/>
              </a:ext>
            </a:extLst>
          </p:cNvPr>
          <p:cNvSpPr txBox="1"/>
          <p:nvPr/>
        </p:nvSpPr>
        <p:spPr>
          <a:xfrm>
            <a:off x="9970469" y="1814504"/>
            <a:ext cx="70403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Lock On</a:t>
            </a:r>
          </a:p>
        </p:txBody>
      </p:sp>
      <p:sp>
        <p:nvSpPr>
          <p:cNvPr id="79" name="TextBox 78">
            <a:extLst>
              <a:ext uri="{FF2B5EF4-FFF2-40B4-BE49-F238E27FC236}">
                <a16:creationId xmlns:a16="http://schemas.microsoft.com/office/drawing/2014/main" id="{3786769C-C454-A623-87E5-AB7D1650D7D6}"/>
              </a:ext>
            </a:extLst>
          </p:cNvPr>
          <p:cNvSpPr txBox="1"/>
          <p:nvPr/>
        </p:nvSpPr>
        <p:spPr>
          <a:xfrm>
            <a:off x="10521737" y="1504990"/>
            <a:ext cx="566181"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Heavy</a:t>
            </a:r>
          </a:p>
        </p:txBody>
      </p:sp>
      <p:cxnSp>
        <p:nvCxnSpPr>
          <p:cNvPr id="81" name="Straight Connector 80">
            <a:extLst>
              <a:ext uri="{FF2B5EF4-FFF2-40B4-BE49-F238E27FC236}">
                <a16:creationId xmlns:a16="http://schemas.microsoft.com/office/drawing/2014/main" id="{E9CFA89A-45DF-4468-7AFA-E3A4B96CB7C3}"/>
              </a:ext>
            </a:extLst>
          </p:cNvPr>
          <p:cNvCxnSpPr>
            <a:cxnSpLocks/>
          </p:cNvCxnSpPr>
          <p:nvPr/>
        </p:nvCxnSpPr>
        <p:spPr>
          <a:xfrm>
            <a:off x="10804828" y="4643868"/>
            <a:ext cx="0" cy="77879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3AB82FD-E914-E441-0D6A-15AB2EF48748}"/>
              </a:ext>
            </a:extLst>
          </p:cNvPr>
          <p:cNvSpPr txBox="1"/>
          <p:nvPr/>
        </p:nvSpPr>
        <p:spPr>
          <a:xfrm>
            <a:off x="10313308" y="5461307"/>
            <a:ext cx="986167"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Look Around</a:t>
            </a:r>
          </a:p>
        </p:txBody>
      </p:sp>
    </p:spTree>
    <p:extLst>
      <p:ext uri="{BB962C8B-B14F-4D97-AF65-F5344CB8AC3E}">
        <p14:creationId xmlns:p14="http://schemas.microsoft.com/office/powerpoint/2010/main" val="203270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8</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8587" y="203387"/>
            <a:ext cx="3204784" cy="872270"/>
            <a:chOff x="1085801" y="209145"/>
            <a:chExt cx="3204784"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1"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9" name="Picture 18" descr="A picture containing graphics, drawing, child art, art&#10;&#10;Description automatically generated">
            <a:extLst>
              <a:ext uri="{FF2B5EF4-FFF2-40B4-BE49-F238E27FC236}">
                <a16:creationId xmlns:a16="http://schemas.microsoft.com/office/drawing/2014/main" id="{B76484F9-86B4-45CA-0DDC-94B2FEC0D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146" y="2100033"/>
            <a:ext cx="5586428" cy="3666222"/>
          </a:xfrm>
          <a:prstGeom prst="rect">
            <a:avLst/>
          </a:prstGeom>
          <a:effectLst>
            <a:glow rad="88900">
              <a:schemeClr val="tx1">
                <a:alpha val="0"/>
              </a:schemeClr>
            </a:glow>
          </a:effectLst>
        </p:spPr>
      </p:pic>
      <p:grpSp>
        <p:nvGrpSpPr>
          <p:cNvPr id="77" name="Group 76">
            <a:extLst>
              <a:ext uri="{FF2B5EF4-FFF2-40B4-BE49-F238E27FC236}">
                <a16:creationId xmlns:a16="http://schemas.microsoft.com/office/drawing/2014/main" id="{1C59F954-376A-A109-B9F5-AFE8492214A9}"/>
              </a:ext>
            </a:extLst>
          </p:cNvPr>
          <p:cNvGrpSpPr/>
          <p:nvPr/>
        </p:nvGrpSpPr>
        <p:grpSpPr>
          <a:xfrm>
            <a:off x="8897617" y="2948063"/>
            <a:ext cx="332108" cy="1458742"/>
            <a:chOff x="9613129" y="2043262"/>
            <a:chExt cx="366996" cy="1611984"/>
          </a:xfrm>
        </p:grpSpPr>
        <p:cxnSp>
          <p:nvCxnSpPr>
            <p:cNvPr id="23" name="Straight Connector 22">
              <a:extLst>
                <a:ext uri="{FF2B5EF4-FFF2-40B4-BE49-F238E27FC236}">
                  <a16:creationId xmlns:a16="http://schemas.microsoft.com/office/drawing/2014/main" id="{9B81F735-554D-9277-D586-D528A27F9B1E}"/>
                </a:ext>
              </a:extLst>
            </p:cNvPr>
            <p:cNvCxnSpPr>
              <a:cxnSpLocks/>
            </p:cNvCxnSpPr>
            <p:nvPr/>
          </p:nvCxnSpPr>
          <p:spPr>
            <a:xfrm>
              <a:off x="9613129" y="2043262"/>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12CF12-2356-DC5C-9071-9BC7E76DCB5B}"/>
                </a:ext>
              </a:extLst>
            </p:cNvPr>
            <p:cNvCxnSpPr>
              <a:cxnSpLocks/>
            </p:cNvCxnSpPr>
            <p:nvPr/>
          </p:nvCxnSpPr>
          <p:spPr>
            <a:xfrm>
              <a:off x="9613129" y="2849254"/>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descr="A yellow letter in a circle&#10;&#10;Description automatically generated with low confidence">
              <a:extLst>
                <a:ext uri="{FF2B5EF4-FFF2-40B4-BE49-F238E27FC236}">
                  <a16:creationId xmlns:a16="http://schemas.microsoft.com/office/drawing/2014/main" id="{4E6FC9B3-E107-0A88-6D52-4DCB28480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509" y="2431996"/>
              <a:ext cx="321616" cy="321616"/>
            </a:xfrm>
            <a:prstGeom prst="rect">
              <a:avLst/>
            </a:prstGeom>
          </p:spPr>
        </p:pic>
        <p:pic>
          <p:nvPicPr>
            <p:cNvPr id="30" name="Picture 29" descr="A green letter in a circle&#10;&#10;Description automatically generated with medium confidence">
              <a:extLst>
                <a:ext uri="{FF2B5EF4-FFF2-40B4-BE49-F238E27FC236}">
                  <a16:creationId xmlns:a16="http://schemas.microsoft.com/office/drawing/2014/main" id="{76FD808E-1A2B-A314-6A2C-B92D88750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089" y="2849254"/>
              <a:ext cx="321616" cy="321616"/>
            </a:xfrm>
            <a:prstGeom prst="rect">
              <a:avLst/>
            </a:prstGeom>
          </p:spPr>
        </p:pic>
        <p:pic>
          <p:nvPicPr>
            <p:cNvPr id="36" name="Picture 35" descr="A picture containing circle, screenshot, graphics, symbol&#10;&#10;Description automatically generated">
              <a:extLst>
                <a:ext uri="{FF2B5EF4-FFF2-40B4-BE49-F238E27FC236}">
                  <a16:creationId xmlns:a16="http://schemas.microsoft.com/office/drawing/2014/main" id="{B2001BA7-DB07-D361-1EA1-763BC1BB6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1089" y="3245426"/>
              <a:ext cx="321616" cy="321616"/>
            </a:xfrm>
            <a:prstGeom prst="rect">
              <a:avLst/>
            </a:prstGeom>
          </p:spPr>
        </p:pic>
        <p:pic>
          <p:nvPicPr>
            <p:cNvPr id="38" name="Picture 37" descr="A blue x in a circle&#10;&#10;Description automatically generated with medium confidence">
              <a:extLst>
                <a:ext uri="{FF2B5EF4-FFF2-40B4-BE49-F238E27FC236}">
                  <a16:creationId xmlns:a16="http://schemas.microsoft.com/office/drawing/2014/main" id="{32B9F11A-1A55-9623-B14B-83A835878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179" y="2066871"/>
              <a:ext cx="321616" cy="321616"/>
            </a:xfrm>
            <a:prstGeom prst="rect">
              <a:avLst/>
            </a:prstGeom>
          </p:spPr>
        </p:pic>
      </p:grpSp>
      <p:cxnSp>
        <p:nvCxnSpPr>
          <p:cNvPr id="39" name="Straight Connector 38">
            <a:extLst>
              <a:ext uri="{FF2B5EF4-FFF2-40B4-BE49-F238E27FC236}">
                <a16:creationId xmlns:a16="http://schemas.microsoft.com/office/drawing/2014/main" id="{29AEBDCA-E6E4-9D5B-8B4C-B459432C5E98}"/>
              </a:ext>
            </a:extLst>
          </p:cNvPr>
          <p:cNvCxnSpPr>
            <a:cxnSpLocks/>
          </p:cNvCxnSpPr>
          <p:nvPr/>
        </p:nvCxnSpPr>
        <p:spPr>
          <a:xfrm flipV="1">
            <a:off x="6480825"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5580F3-D3A3-C3AB-5F1C-6E084846A5C0}"/>
              </a:ext>
            </a:extLst>
          </p:cNvPr>
          <p:cNvCxnSpPr>
            <a:cxnSpLocks/>
          </p:cNvCxnSpPr>
          <p:nvPr/>
        </p:nvCxnSpPr>
        <p:spPr>
          <a:xfrm flipV="1">
            <a:off x="5639560"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D22141-D1FE-256A-551A-AF0873C317F8}"/>
              </a:ext>
            </a:extLst>
          </p:cNvPr>
          <p:cNvCxnSpPr>
            <a:cxnSpLocks/>
          </p:cNvCxnSpPr>
          <p:nvPr/>
        </p:nvCxnSpPr>
        <p:spPr>
          <a:xfrm>
            <a:off x="6825605" y="4674237"/>
            <a:ext cx="352405" cy="365288"/>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A647A5-7C4E-DBFB-E246-A2367E2C1D4E}"/>
              </a:ext>
            </a:extLst>
          </p:cNvPr>
          <p:cNvCxnSpPr>
            <a:cxnSpLocks/>
          </p:cNvCxnSpPr>
          <p:nvPr/>
        </p:nvCxnSpPr>
        <p:spPr>
          <a:xfrm>
            <a:off x="8901667" y="4646515"/>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579988E-D34A-2931-E903-FFAF564DF105}"/>
              </a:ext>
            </a:extLst>
          </p:cNvPr>
          <p:cNvGrpSpPr/>
          <p:nvPr/>
        </p:nvGrpSpPr>
        <p:grpSpPr>
          <a:xfrm flipH="1">
            <a:off x="2295224" y="3467482"/>
            <a:ext cx="2273134" cy="786022"/>
            <a:chOff x="829775" y="2765143"/>
            <a:chExt cx="2511928" cy="868594"/>
          </a:xfrm>
        </p:grpSpPr>
        <p:cxnSp>
          <p:nvCxnSpPr>
            <p:cNvPr id="54" name="Straight Connector 53">
              <a:extLst>
                <a:ext uri="{FF2B5EF4-FFF2-40B4-BE49-F238E27FC236}">
                  <a16:creationId xmlns:a16="http://schemas.microsoft.com/office/drawing/2014/main" id="{BE43F9EF-659C-A9B8-C771-2075484D72FC}"/>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4A9734-C879-00F3-B99E-6D6556497724}"/>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2EC5FD82-07A1-8969-26CD-56BC0070043D}"/>
              </a:ext>
            </a:extLst>
          </p:cNvPr>
          <p:cNvCxnSpPr>
            <a:cxnSpLocks/>
          </p:cNvCxnSpPr>
          <p:nvPr/>
        </p:nvCxnSpPr>
        <p:spPr>
          <a:xfrm flipH="1">
            <a:off x="4928317" y="4541034"/>
            <a:ext cx="375082" cy="40041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C532A9-9BBB-8BFB-EECB-36C65CBB1F67}"/>
              </a:ext>
            </a:extLst>
          </p:cNvPr>
          <p:cNvCxnSpPr>
            <a:cxnSpLocks/>
          </p:cNvCxnSpPr>
          <p:nvPr/>
        </p:nvCxnSpPr>
        <p:spPr>
          <a:xfrm flipH="1">
            <a:off x="2301215" y="4950066"/>
            <a:ext cx="2627101"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135C237E-6546-AFAB-52D8-783CCFAAD25C}"/>
              </a:ext>
            </a:extLst>
          </p:cNvPr>
          <p:cNvGrpSpPr/>
          <p:nvPr/>
        </p:nvGrpSpPr>
        <p:grpSpPr>
          <a:xfrm flipH="1">
            <a:off x="2291026" y="2062443"/>
            <a:ext cx="2273134" cy="786022"/>
            <a:chOff x="829775" y="2765143"/>
            <a:chExt cx="2511928" cy="868594"/>
          </a:xfrm>
        </p:grpSpPr>
        <p:cxnSp>
          <p:nvCxnSpPr>
            <p:cNvPr id="66" name="Straight Connector 65">
              <a:extLst>
                <a:ext uri="{FF2B5EF4-FFF2-40B4-BE49-F238E27FC236}">
                  <a16:creationId xmlns:a16="http://schemas.microsoft.com/office/drawing/2014/main" id="{52AEDA84-3AF9-45F6-CAFE-C5C3EC9813E9}"/>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A21EA7-95FE-293D-463C-0570E50D90BD}"/>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89E795BE-480B-34AF-86A7-C1863513D4B3}"/>
              </a:ext>
            </a:extLst>
          </p:cNvPr>
          <p:cNvCxnSpPr>
            <a:cxnSpLocks/>
          </p:cNvCxnSpPr>
          <p:nvPr/>
        </p:nvCxnSpPr>
        <p:spPr>
          <a:xfrm flipV="1">
            <a:off x="7688422" y="1833998"/>
            <a:ext cx="651931" cy="648817"/>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BCB550-6BDF-DA6B-008C-1775AED3C4FD}"/>
              </a:ext>
            </a:extLst>
          </p:cNvPr>
          <p:cNvCxnSpPr>
            <a:cxnSpLocks/>
          </p:cNvCxnSpPr>
          <p:nvPr/>
        </p:nvCxnSpPr>
        <p:spPr>
          <a:xfrm>
            <a:off x="8340353" y="1833998"/>
            <a:ext cx="556367"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11D808-706F-4F2E-1065-6EE4D494DC05}"/>
              </a:ext>
            </a:extLst>
          </p:cNvPr>
          <p:cNvCxnSpPr>
            <a:cxnSpLocks/>
          </p:cNvCxnSpPr>
          <p:nvPr/>
        </p:nvCxnSpPr>
        <p:spPr>
          <a:xfrm flipH="1">
            <a:off x="8896720" y="1440987"/>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76C5DEA-C11B-953E-8396-49010BB69147}"/>
              </a:ext>
            </a:extLst>
          </p:cNvPr>
          <p:cNvCxnSpPr>
            <a:cxnSpLocks/>
          </p:cNvCxnSpPr>
          <p:nvPr/>
        </p:nvCxnSpPr>
        <p:spPr>
          <a:xfrm flipH="1">
            <a:off x="7176648" y="5047922"/>
            <a:ext cx="1720072"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DC737E-FD82-DF1D-5206-73393D707DED}"/>
              </a:ext>
            </a:extLst>
          </p:cNvPr>
          <p:cNvCxnSpPr>
            <a:cxnSpLocks/>
          </p:cNvCxnSpPr>
          <p:nvPr/>
        </p:nvCxnSpPr>
        <p:spPr>
          <a:xfrm>
            <a:off x="2288677" y="4703076"/>
            <a:ext cx="0" cy="51375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6" name="Picture 95" descr="A picture containing screenshot, symbol, clock, design&#10;&#10;Description automatically generated">
            <a:extLst>
              <a:ext uri="{FF2B5EF4-FFF2-40B4-BE49-F238E27FC236}">
                <a16:creationId xmlns:a16="http://schemas.microsoft.com/office/drawing/2014/main" id="{434E093B-D576-A08F-EED7-C895F9282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6728" y="2500152"/>
            <a:ext cx="284306" cy="284304"/>
          </a:xfrm>
          <a:prstGeom prst="rect">
            <a:avLst/>
          </a:prstGeom>
        </p:spPr>
      </p:pic>
      <p:pic>
        <p:nvPicPr>
          <p:cNvPr id="98" name="Picture 97" descr="A picture containing circle, screenshot, black, symbol&#10;&#10;Description automatically generated">
            <a:extLst>
              <a:ext uri="{FF2B5EF4-FFF2-40B4-BE49-F238E27FC236}">
                <a16:creationId xmlns:a16="http://schemas.microsoft.com/office/drawing/2014/main" id="{59AF8406-BB51-C2F8-0A52-7C278CF56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240" y="3908833"/>
            <a:ext cx="284306" cy="284304"/>
          </a:xfrm>
          <a:prstGeom prst="rect">
            <a:avLst/>
          </a:prstGeom>
        </p:spPr>
      </p:pic>
      <p:pic>
        <p:nvPicPr>
          <p:cNvPr id="100" name="Picture 99" descr="A picture containing symbol, clipart, design&#10;&#10;Description automatically generated">
            <a:extLst>
              <a:ext uri="{FF2B5EF4-FFF2-40B4-BE49-F238E27FC236}">
                <a16:creationId xmlns:a16="http://schemas.microsoft.com/office/drawing/2014/main" id="{95F89DCE-AFE3-708B-CE29-7A255451D4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0795" y="3505820"/>
            <a:ext cx="284306" cy="284304"/>
          </a:xfrm>
          <a:prstGeom prst="rect">
            <a:avLst/>
          </a:prstGeom>
        </p:spPr>
      </p:pic>
      <p:pic>
        <p:nvPicPr>
          <p:cNvPr id="102" name="Picture 101" descr="A picture containing symbol, screenshot, black, design&#10;&#10;Description automatically generated">
            <a:extLst>
              <a:ext uri="{FF2B5EF4-FFF2-40B4-BE49-F238E27FC236}">
                <a16:creationId xmlns:a16="http://schemas.microsoft.com/office/drawing/2014/main" id="{962913A7-BAFF-A77B-1D5F-0DEE4682A0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0795" y="2103514"/>
            <a:ext cx="284306" cy="284304"/>
          </a:xfrm>
          <a:prstGeom prst="rect">
            <a:avLst/>
          </a:prstGeom>
        </p:spPr>
      </p:pic>
      <p:pic>
        <p:nvPicPr>
          <p:cNvPr id="104" name="Picture 103" descr="A picture containing screenshot, circle, black, graphics&#10;&#10;Description automatically generated">
            <a:extLst>
              <a:ext uri="{FF2B5EF4-FFF2-40B4-BE49-F238E27FC236}">
                <a16:creationId xmlns:a16="http://schemas.microsoft.com/office/drawing/2014/main" id="{10A5D515-DFB5-8DB7-23D0-17A8863FF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6837" y="1809827"/>
            <a:ext cx="284306" cy="284304"/>
          </a:xfrm>
          <a:prstGeom prst="rect">
            <a:avLst/>
          </a:prstGeom>
        </p:spPr>
      </p:pic>
      <p:pic>
        <p:nvPicPr>
          <p:cNvPr id="106" name="Picture 105" descr="A picture containing text, clock, screenshot, font&#10;&#10;Description automatically generated">
            <a:extLst>
              <a:ext uri="{FF2B5EF4-FFF2-40B4-BE49-F238E27FC236}">
                <a16:creationId xmlns:a16="http://schemas.microsoft.com/office/drawing/2014/main" id="{FD3ACC3C-AFE8-205D-FEF7-B82F5705AB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6833" y="1920291"/>
            <a:ext cx="284306" cy="284304"/>
          </a:xfrm>
          <a:prstGeom prst="rect">
            <a:avLst/>
          </a:prstGeom>
        </p:spPr>
      </p:pic>
      <p:pic>
        <p:nvPicPr>
          <p:cNvPr id="108" name="Picture 107" descr="A picture containing circle, black, symbol, screenshot&#10;&#10;Description automatically generated">
            <a:extLst>
              <a:ext uri="{FF2B5EF4-FFF2-40B4-BE49-F238E27FC236}">
                <a16:creationId xmlns:a16="http://schemas.microsoft.com/office/drawing/2014/main" id="{4D0BBDC1-C72A-3E62-E7DB-63546554CB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55676" y="5099203"/>
            <a:ext cx="284306" cy="284304"/>
          </a:xfrm>
          <a:prstGeom prst="rect">
            <a:avLst/>
          </a:prstGeom>
        </p:spPr>
      </p:pic>
      <p:pic>
        <p:nvPicPr>
          <p:cNvPr id="110" name="Picture 109" descr="A picture containing symbol, clipart, graphics, logo&#10;&#10;Description automatically generated">
            <a:extLst>
              <a:ext uri="{FF2B5EF4-FFF2-40B4-BE49-F238E27FC236}">
                <a16:creationId xmlns:a16="http://schemas.microsoft.com/office/drawing/2014/main" id="{4C8A1B07-9B9D-711C-60C7-20B8D3E02B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8789" y="4678555"/>
            <a:ext cx="284306" cy="284304"/>
          </a:xfrm>
          <a:prstGeom prst="rect">
            <a:avLst/>
          </a:prstGeom>
        </p:spPr>
      </p:pic>
      <p:pic>
        <p:nvPicPr>
          <p:cNvPr id="112" name="Picture 111" descr="A picture containing clock, screenshot, black, symbol&#10;&#10;Description automatically generated">
            <a:extLst>
              <a:ext uri="{FF2B5EF4-FFF2-40B4-BE49-F238E27FC236}">
                <a16:creationId xmlns:a16="http://schemas.microsoft.com/office/drawing/2014/main" id="{916D2FC0-5B31-3B5A-A684-56FFD4D129C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6833" y="1476944"/>
            <a:ext cx="284306" cy="284304"/>
          </a:xfrm>
          <a:prstGeom prst="rect">
            <a:avLst/>
          </a:prstGeom>
        </p:spPr>
      </p:pic>
      <p:pic>
        <p:nvPicPr>
          <p:cNvPr id="116" name="Picture 115" descr="A picture containing circle, symbol, screenshot, logo&#10;&#10;Description automatically generated">
            <a:extLst>
              <a:ext uri="{FF2B5EF4-FFF2-40B4-BE49-F238E27FC236}">
                <a16:creationId xmlns:a16="http://schemas.microsoft.com/office/drawing/2014/main" id="{D07DCACB-8701-3954-7577-AFD60EA546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00097" y="1812080"/>
            <a:ext cx="284306" cy="284304"/>
          </a:xfrm>
          <a:prstGeom prst="rect">
            <a:avLst/>
          </a:prstGeom>
        </p:spPr>
      </p:pic>
      <p:pic>
        <p:nvPicPr>
          <p:cNvPr id="120" name="Picture 119" descr="A picture containing symbol, circle, screenshot, design&#10;&#10;Description automatically generated">
            <a:extLst>
              <a:ext uri="{FF2B5EF4-FFF2-40B4-BE49-F238E27FC236}">
                <a16:creationId xmlns:a16="http://schemas.microsoft.com/office/drawing/2014/main" id="{404DF8C9-D98B-02BE-614F-6CCB594031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48972" y="4807914"/>
            <a:ext cx="284306" cy="284304"/>
          </a:xfrm>
          <a:prstGeom prst="rect">
            <a:avLst/>
          </a:prstGeom>
        </p:spPr>
      </p:pic>
      <p:sp>
        <p:nvSpPr>
          <p:cNvPr id="123" name="TextBox 122">
            <a:extLst>
              <a:ext uri="{FF2B5EF4-FFF2-40B4-BE49-F238E27FC236}">
                <a16:creationId xmlns:a16="http://schemas.microsoft.com/office/drawing/2014/main" id="{47AB3E5C-B8A6-7F63-ED8A-1B898073182F}"/>
              </a:ext>
            </a:extLst>
          </p:cNvPr>
          <p:cNvSpPr txBox="1"/>
          <p:nvPr/>
        </p:nvSpPr>
        <p:spPr>
          <a:xfrm>
            <a:off x="1186183" y="2091506"/>
            <a:ext cx="795411"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5D Power</a:t>
            </a:r>
          </a:p>
        </p:txBody>
      </p:sp>
      <p:sp>
        <p:nvSpPr>
          <p:cNvPr id="124" name="TextBox 123">
            <a:extLst>
              <a:ext uri="{FF2B5EF4-FFF2-40B4-BE49-F238E27FC236}">
                <a16:creationId xmlns:a16="http://schemas.microsoft.com/office/drawing/2014/main" id="{933201BF-6739-EE3D-44E1-CA25E73F453F}"/>
              </a:ext>
            </a:extLst>
          </p:cNvPr>
          <p:cNvSpPr txBox="1"/>
          <p:nvPr/>
        </p:nvSpPr>
        <p:spPr>
          <a:xfrm>
            <a:off x="1471653" y="2519584"/>
            <a:ext cx="51648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Block</a:t>
            </a:r>
          </a:p>
        </p:txBody>
      </p:sp>
      <p:sp>
        <p:nvSpPr>
          <p:cNvPr id="125" name="TextBox 124">
            <a:extLst>
              <a:ext uri="{FF2B5EF4-FFF2-40B4-BE49-F238E27FC236}">
                <a16:creationId xmlns:a16="http://schemas.microsoft.com/office/drawing/2014/main" id="{048226E4-B7D4-6177-4704-97BB225F4274}"/>
              </a:ext>
            </a:extLst>
          </p:cNvPr>
          <p:cNvSpPr txBox="1"/>
          <p:nvPr/>
        </p:nvSpPr>
        <p:spPr>
          <a:xfrm>
            <a:off x="1450728" y="3550183"/>
            <a:ext cx="527710"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Move</a:t>
            </a:r>
          </a:p>
        </p:txBody>
      </p:sp>
      <p:sp>
        <p:nvSpPr>
          <p:cNvPr id="126" name="TextBox 125">
            <a:extLst>
              <a:ext uri="{FF2B5EF4-FFF2-40B4-BE49-F238E27FC236}">
                <a16:creationId xmlns:a16="http://schemas.microsoft.com/office/drawing/2014/main" id="{F474C455-B2E9-8F12-01C1-1920C02E9316}"/>
              </a:ext>
            </a:extLst>
          </p:cNvPr>
          <p:cNvSpPr txBox="1"/>
          <p:nvPr/>
        </p:nvSpPr>
        <p:spPr>
          <a:xfrm>
            <a:off x="1261575" y="3912133"/>
            <a:ext cx="716863"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Lock-On</a:t>
            </a:r>
          </a:p>
        </p:txBody>
      </p:sp>
      <p:sp>
        <p:nvSpPr>
          <p:cNvPr id="127" name="TextBox 126">
            <a:extLst>
              <a:ext uri="{FF2B5EF4-FFF2-40B4-BE49-F238E27FC236}">
                <a16:creationId xmlns:a16="http://schemas.microsoft.com/office/drawing/2014/main" id="{2BDB0B8B-CC69-0CF5-B2C9-660FA4FEFA25}"/>
              </a:ext>
            </a:extLst>
          </p:cNvPr>
          <p:cNvSpPr txBox="1"/>
          <p:nvPr/>
        </p:nvSpPr>
        <p:spPr>
          <a:xfrm>
            <a:off x="1457140" y="4826533"/>
            <a:ext cx="52129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Items</a:t>
            </a:r>
          </a:p>
        </p:txBody>
      </p:sp>
      <p:sp>
        <p:nvSpPr>
          <p:cNvPr id="128" name="TextBox 127">
            <a:extLst>
              <a:ext uri="{FF2B5EF4-FFF2-40B4-BE49-F238E27FC236}">
                <a16:creationId xmlns:a16="http://schemas.microsoft.com/office/drawing/2014/main" id="{078407FC-8EB3-857C-AF09-A9CAEB0E859D}"/>
              </a:ext>
            </a:extLst>
          </p:cNvPr>
          <p:cNvSpPr txBox="1"/>
          <p:nvPr/>
        </p:nvSpPr>
        <p:spPr>
          <a:xfrm>
            <a:off x="9229725" y="1485322"/>
            <a:ext cx="76655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2D Super</a:t>
            </a:r>
          </a:p>
        </p:txBody>
      </p:sp>
      <p:sp>
        <p:nvSpPr>
          <p:cNvPr id="129" name="TextBox 128">
            <a:extLst>
              <a:ext uri="{FF2B5EF4-FFF2-40B4-BE49-F238E27FC236}">
                <a16:creationId xmlns:a16="http://schemas.microsoft.com/office/drawing/2014/main" id="{BD9C828B-52A5-191F-ACE0-C3AF6192C11A}"/>
              </a:ext>
            </a:extLst>
          </p:cNvPr>
          <p:cNvSpPr txBox="1"/>
          <p:nvPr/>
        </p:nvSpPr>
        <p:spPr>
          <a:xfrm>
            <a:off x="9229725" y="1913947"/>
            <a:ext cx="1393330"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Interact/ Switch 2D</a:t>
            </a:r>
          </a:p>
        </p:txBody>
      </p:sp>
      <p:sp>
        <p:nvSpPr>
          <p:cNvPr id="130" name="TextBox 129">
            <a:extLst>
              <a:ext uri="{FF2B5EF4-FFF2-40B4-BE49-F238E27FC236}">
                <a16:creationId xmlns:a16="http://schemas.microsoft.com/office/drawing/2014/main" id="{91206EF2-E713-C77C-8DE9-2A8B0005355F}"/>
              </a:ext>
            </a:extLst>
          </p:cNvPr>
          <p:cNvSpPr txBox="1"/>
          <p:nvPr/>
        </p:nvSpPr>
        <p:spPr>
          <a:xfrm>
            <a:off x="9229725" y="2980747"/>
            <a:ext cx="93006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Light Attack</a:t>
            </a:r>
          </a:p>
        </p:txBody>
      </p:sp>
      <p:sp>
        <p:nvSpPr>
          <p:cNvPr id="131" name="TextBox 130">
            <a:extLst>
              <a:ext uri="{FF2B5EF4-FFF2-40B4-BE49-F238E27FC236}">
                <a16:creationId xmlns:a16="http://schemas.microsoft.com/office/drawing/2014/main" id="{433C2C28-C0FB-0684-33BC-A149623F5E59}"/>
              </a:ext>
            </a:extLst>
          </p:cNvPr>
          <p:cNvSpPr txBox="1"/>
          <p:nvPr/>
        </p:nvSpPr>
        <p:spPr>
          <a:xfrm>
            <a:off x="9229725" y="3304597"/>
            <a:ext cx="1000595"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Heavy Attack</a:t>
            </a:r>
          </a:p>
        </p:txBody>
      </p:sp>
      <p:sp>
        <p:nvSpPr>
          <p:cNvPr id="132" name="TextBox 131">
            <a:extLst>
              <a:ext uri="{FF2B5EF4-FFF2-40B4-BE49-F238E27FC236}">
                <a16:creationId xmlns:a16="http://schemas.microsoft.com/office/drawing/2014/main" id="{9E9F6329-361F-678C-0A57-0FF761A66B3A}"/>
              </a:ext>
            </a:extLst>
          </p:cNvPr>
          <p:cNvSpPr txBox="1"/>
          <p:nvPr/>
        </p:nvSpPr>
        <p:spPr>
          <a:xfrm>
            <a:off x="9229725" y="3699527"/>
            <a:ext cx="518091"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Jump</a:t>
            </a:r>
          </a:p>
        </p:txBody>
      </p:sp>
      <p:sp>
        <p:nvSpPr>
          <p:cNvPr id="133" name="TextBox 132">
            <a:extLst>
              <a:ext uri="{FF2B5EF4-FFF2-40B4-BE49-F238E27FC236}">
                <a16:creationId xmlns:a16="http://schemas.microsoft.com/office/drawing/2014/main" id="{31D3E781-7CFE-BF99-FB2B-166BC6DFCB75}"/>
              </a:ext>
            </a:extLst>
          </p:cNvPr>
          <p:cNvSpPr txBox="1"/>
          <p:nvPr/>
        </p:nvSpPr>
        <p:spPr>
          <a:xfrm>
            <a:off x="9220200" y="4051952"/>
            <a:ext cx="97815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Dodge / Run</a:t>
            </a:r>
          </a:p>
        </p:txBody>
      </p:sp>
      <p:sp>
        <p:nvSpPr>
          <p:cNvPr id="134" name="TextBox 133">
            <a:extLst>
              <a:ext uri="{FF2B5EF4-FFF2-40B4-BE49-F238E27FC236}">
                <a16:creationId xmlns:a16="http://schemas.microsoft.com/office/drawing/2014/main" id="{23CFD61E-1162-3D4B-E0F7-03C0A75D27BB}"/>
              </a:ext>
            </a:extLst>
          </p:cNvPr>
          <p:cNvSpPr txBox="1"/>
          <p:nvPr/>
        </p:nvSpPr>
        <p:spPr>
          <a:xfrm>
            <a:off x="9220200" y="4690127"/>
            <a:ext cx="98616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Look Around</a:t>
            </a:r>
          </a:p>
        </p:txBody>
      </p:sp>
      <p:sp>
        <p:nvSpPr>
          <p:cNvPr id="135" name="TextBox 134">
            <a:extLst>
              <a:ext uri="{FF2B5EF4-FFF2-40B4-BE49-F238E27FC236}">
                <a16:creationId xmlns:a16="http://schemas.microsoft.com/office/drawing/2014/main" id="{532D01FD-DD1D-A646-1073-3435146533FD}"/>
              </a:ext>
            </a:extLst>
          </p:cNvPr>
          <p:cNvSpPr txBox="1"/>
          <p:nvPr/>
        </p:nvSpPr>
        <p:spPr>
          <a:xfrm>
            <a:off x="9220200" y="5109227"/>
            <a:ext cx="111921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Center Camera</a:t>
            </a:r>
          </a:p>
        </p:txBody>
      </p:sp>
      <p:sp>
        <p:nvSpPr>
          <p:cNvPr id="136" name="TextBox 135">
            <a:extLst>
              <a:ext uri="{FF2B5EF4-FFF2-40B4-BE49-F238E27FC236}">
                <a16:creationId xmlns:a16="http://schemas.microsoft.com/office/drawing/2014/main" id="{59283BF5-0BF6-567D-AF46-87542E6B03E4}"/>
              </a:ext>
            </a:extLst>
          </p:cNvPr>
          <p:cNvSpPr txBox="1"/>
          <p:nvPr/>
        </p:nvSpPr>
        <p:spPr>
          <a:xfrm>
            <a:off x="6214530" y="1513897"/>
            <a:ext cx="548548"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sp>
        <p:nvSpPr>
          <p:cNvPr id="137" name="TextBox 136">
            <a:extLst>
              <a:ext uri="{FF2B5EF4-FFF2-40B4-BE49-F238E27FC236}">
                <a16:creationId xmlns:a16="http://schemas.microsoft.com/office/drawing/2014/main" id="{8EA2741F-F7C4-F0D6-5EEF-82E42629D4A3}"/>
              </a:ext>
            </a:extLst>
          </p:cNvPr>
          <p:cNvSpPr txBox="1"/>
          <p:nvPr/>
        </p:nvSpPr>
        <p:spPr>
          <a:xfrm>
            <a:off x="5063747" y="1513897"/>
            <a:ext cx="117371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138" name="TextBox 137">
            <a:extLst>
              <a:ext uri="{FF2B5EF4-FFF2-40B4-BE49-F238E27FC236}">
                <a16:creationId xmlns:a16="http://schemas.microsoft.com/office/drawing/2014/main" id="{A1935AF1-35F7-66CF-B920-8DAB3CAEB6A8}"/>
              </a:ext>
            </a:extLst>
          </p:cNvPr>
          <p:cNvSpPr txBox="1"/>
          <p:nvPr/>
        </p:nvSpPr>
        <p:spPr>
          <a:xfrm>
            <a:off x="6986388" y="3345562"/>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X</a:t>
            </a:r>
          </a:p>
        </p:txBody>
      </p:sp>
      <p:sp>
        <p:nvSpPr>
          <p:cNvPr id="139" name="TextBox 138">
            <a:extLst>
              <a:ext uri="{FF2B5EF4-FFF2-40B4-BE49-F238E27FC236}">
                <a16:creationId xmlns:a16="http://schemas.microsoft.com/office/drawing/2014/main" id="{4BFCD223-370E-9922-DA0A-7059A0EB9072}"/>
              </a:ext>
            </a:extLst>
          </p:cNvPr>
          <p:cNvSpPr txBox="1"/>
          <p:nvPr/>
        </p:nvSpPr>
        <p:spPr>
          <a:xfrm>
            <a:off x="7393312" y="2960634"/>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Y</a:t>
            </a:r>
          </a:p>
        </p:txBody>
      </p:sp>
      <p:sp>
        <p:nvSpPr>
          <p:cNvPr id="140" name="TextBox 139">
            <a:extLst>
              <a:ext uri="{FF2B5EF4-FFF2-40B4-BE49-F238E27FC236}">
                <a16:creationId xmlns:a16="http://schemas.microsoft.com/office/drawing/2014/main" id="{A6809086-5269-1710-48B5-D0B9489D2638}"/>
              </a:ext>
            </a:extLst>
          </p:cNvPr>
          <p:cNvSpPr txBox="1"/>
          <p:nvPr/>
        </p:nvSpPr>
        <p:spPr>
          <a:xfrm>
            <a:off x="7800235" y="3301571"/>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B</a:t>
            </a:r>
          </a:p>
        </p:txBody>
      </p:sp>
      <p:cxnSp>
        <p:nvCxnSpPr>
          <p:cNvPr id="21" name="Straight Connector 20">
            <a:extLst>
              <a:ext uri="{FF2B5EF4-FFF2-40B4-BE49-F238E27FC236}">
                <a16:creationId xmlns:a16="http://schemas.microsoft.com/office/drawing/2014/main" id="{B6B01CA6-062E-F821-74F7-7BA151BD130F}"/>
              </a:ext>
            </a:extLst>
          </p:cNvPr>
          <p:cNvCxnSpPr>
            <a:cxnSpLocks/>
          </p:cNvCxnSpPr>
          <p:nvPr/>
        </p:nvCxnSpPr>
        <p:spPr>
          <a:xfrm>
            <a:off x="7553092" y="3663629"/>
            <a:ext cx="134362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C84D11F-D9D2-24C8-397F-ACC01EB40C23}"/>
              </a:ext>
            </a:extLst>
          </p:cNvPr>
          <p:cNvSpPr txBox="1"/>
          <p:nvPr/>
        </p:nvSpPr>
        <p:spPr>
          <a:xfrm>
            <a:off x="7376028" y="3669218"/>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A</a:t>
            </a:r>
          </a:p>
        </p:txBody>
      </p:sp>
    </p:spTree>
    <p:extLst>
      <p:ext uri="{BB962C8B-B14F-4D97-AF65-F5344CB8AC3E}">
        <p14:creationId xmlns:p14="http://schemas.microsoft.com/office/powerpoint/2010/main" val="353892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9F0"/>
            </a:gs>
            <a:gs pos="58000">
              <a:srgbClr val="E7FCFC"/>
            </a:gs>
            <a:gs pos="43000">
              <a:schemeClr val="bg1"/>
            </a:gs>
            <a:gs pos="100000">
              <a:srgbClr val="D2FAF9"/>
            </a:gs>
          </a:gsLst>
          <a:lin ang="189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70E5E06-C986-89FB-E6D9-EBB8EB71EFBE}"/>
                  </a:ext>
                </a:extLst>
              </p14:cNvPr>
              <p14:cNvContentPartPr/>
              <p14:nvPr/>
            </p14:nvContentPartPr>
            <p14:xfrm>
              <a:off x="-1371700" y="241340"/>
              <a:ext cx="360" cy="360"/>
            </p14:xfrm>
          </p:contentPart>
        </mc:Choice>
        <mc:Fallback xmlns="">
          <p:pic>
            <p:nvPicPr>
              <p:cNvPr id="7" name="Ink 6">
                <a:extLst>
                  <a:ext uri="{FF2B5EF4-FFF2-40B4-BE49-F238E27FC236}">
                    <a16:creationId xmlns:a16="http://schemas.microsoft.com/office/drawing/2014/main" id="{270E5E06-C986-89FB-E6D9-EBB8EB71EFBE}"/>
                  </a:ext>
                </a:extLst>
              </p:cNvPr>
              <p:cNvPicPr/>
              <p:nvPr/>
            </p:nvPicPr>
            <p:blipFill>
              <a:blip r:embed="rId3"/>
              <a:stretch>
                <a:fillRect/>
              </a:stretch>
            </p:blipFill>
            <p:spPr>
              <a:xfrm>
                <a:off x="-1425700" y="133340"/>
                <a:ext cx="108000" cy="216000"/>
              </a:xfrm>
              <a:prstGeom prst="rect">
                <a:avLst/>
              </a:prstGeom>
            </p:spPr>
          </p:pic>
        </mc:Fallback>
      </mc:AlternateContent>
      <p:pic>
        <p:nvPicPr>
          <p:cNvPr id="22" name="Picture 4" descr="Halftone Pattern PNG, Vector, PSD, and Clipart With Transparent Background  for Free Download | Pngtree">
            <a:extLst>
              <a:ext uri="{FF2B5EF4-FFF2-40B4-BE49-F238E27FC236}">
                <a16:creationId xmlns:a16="http://schemas.microsoft.com/office/drawing/2014/main" id="{BD71FDE3-796A-30E5-6FD9-AE607DFCBF08}"/>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9344801" y="1119645"/>
            <a:ext cx="2616857" cy="2616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Graphic Pattern | Halftone | 3form">
            <a:extLst>
              <a:ext uri="{FF2B5EF4-FFF2-40B4-BE49-F238E27FC236}">
                <a16:creationId xmlns:a16="http://schemas.microsoft.com/office/drawing/2014/main" id="{6DF38E70-43C5-4CB6-AD3B-2DA575C68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814" y="4038559"/>
            <a:ext cx="2636754"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Circle Halftone (PNG Transparent) | OnlyGFX.com">
            <a:extLst>
              <a:ext uri="{FF2B5EF4-FFF2-40B4-BE49-F238E27FC236}">
                <a16:creationId xmlns:a16="http://schemas.microsoft.com/office/drawing/2014/main" id="{9A9E7EE6-ABF5-7C5D-4ADE-4C0A008F8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05" y="772437"/>
            <a:ext cx="2397849" cy="23644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BED4C3A-FB08-0868-CA94-D6BCEA34C5EA}"/>
              </a:ext>
            </a:extLst>
          </p:cNvPr>
          <p:cNvGrpSpPr/>
          <p:nvPr/>
        </p:nvGrpSpPr>
        <p:grpSpPr>
          <a:xfrm rot="5400000">
            <a:off x="3673999" y="257878"/>
            <a:ext cx="2733490" cy="2735891"/>
            <a:chOff x="6200775" y="990645"/>
            <a:chExt cx="1487105" cy="1488411"/>
          </a:xfrm>
        </p:grpSpPr>
        <p:sp>
          <p:nvSpPr>
            <p:cNvPr id="26" name="Rectangle 25">
              <a:extLst>
                <a:ext uri="{FF2B5EF4-FFF2-40B4-BE49-F238E27FC236}">
                  <a16:creationId xmlns:a16="http://schemas.microsoft.com/office/drawing/2014/main" id="{9BD5394A-413B-3552-6CE1-E52D3758FE47}"/>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884929-6EBE-9CB1-79C7-96B8F28BAA1E}"/>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4F0A6E98-ECDB-CF75-0EB8-954027D2D7E8}"/>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FD1144D3-DFDF-6ECB-67A1-55C536FE86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8D80B44-0311-0081-6643-A63C0FDF1FE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378301F6-8F5A-490F-73D4-FC5EAA71C813}"/>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7572EDF0-B14F-932A-CC54-E93596B386DF}"/>
              </a:ext>
            </a:extLst>
          </p:cNvPr>
          <p:cNvGrpSpPr/>
          <p:nvPr/>
        </p:nvGrpSpPr>
        <p:grpSpPr>
          <a:xfrm rot="5400000">
            <a:off x="9348402" y="1118445"/>
            <a:ext cx="2733490" cy="2735891"/>
            <a:chOff x="6200775" y="990645"/>
            <a:chExt cx="1487105" cy="1488411"/>
          </a:xfrm>
        </p:grpSpPr>
        <p:sp>
          <p:nvSpPr>
            <p:cNvPr id="33" name="Rectangle 32">
              <a:extLst>
                <a:ext uri="{FF2B5EF4-FFF2-40B4-BE49-F238E27FC236}">
                  <a16:creationId xmlns:a16="http://schemas.microsoft.com/office/drawing/2014/main" id="{F1E8304A-6CD6-A8C8-D780-C27A2DAF83D2}"/>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CA11A09-5646-7324-4E7E-1D4C48CF2BB9}"/>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07FD89C7-EB77-F735-90EF-7067DED949F3}"/>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B307E8D4-3879-6184-A7AF-279D5497B646}"/>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74021AA4-6348-0443-EC7A-76180D80A6F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F375C76-E368-F9BF-155F-9CC3412D831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9" name="Picture 20" descr="Circle Halftone Round - Free vector graphic on Pixabay - Pixabay">
            <a:extLst>
              <a:ext uri="{FF2B5EF4-FFF2-40B4-BE49-F238E27FC236}">
                <a16:creationId xmlns:a16="http://schemas.microsoft.com/office/drawing/2014/main" id="{5CB8D41D-E0D7-616B-5FBC-A56169E8A34D}"/>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3129179" y="4178333"/>
            <a:ext cx="2504601" cy="24772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alftone Pattern PNG, Vector, PSD, and Clipart With Transparent Background  for Free Download | Pngtree">
            <a:extLst>
              <a:ext uri="{FF2B5EF4-FFF2-40B4-BE49-F238E27FC236}">
                <a16:creationId xmlns:a16="http://schemas.microsoft.com/office/drawing/2014/main" id="{4CC2CA6D-B210-5780-C01C-8FFD4CF6DAA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5653313">
            <a:off x="6610307" y="3936902"/>
            <a:ext cx="2616857" cy="261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8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TotalTime>
  <Words>321</Words>
  <Application>Microsoft Office PowerPoint</Application>
  <PresentationFormat>Widescreen</PresentationFormat>
  <Paragraphs>120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Arbata Compact</vt:lpstr>
      <vt:lpstr>Arial</vt:lpstr>
      <vt:lpstr>Bahnschrift Light</vt:lpstr>
      <vt:lpstr>Baskerville Old Face</vt:lpstr>
      <vt:lpstr>Calibri</vt:lpstr>
      <vt:lpstr>Calibri Light</vt:lpstr>
      <vt:lpstr>The Bold Font</vt:lpstr>
      <vt:lpstr>Wotfard Bold</vt:lpstr>
      <vt:lpstr>Wotfard Light</vt:lpstr>
      <vt:lpstr>Wotfard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Eliott SPARWASSER</dc:creator>
  <cp:lastModifiedBy>Eliott Sparwasser</cp:lastModifiedBy>
  <cp:revision>7</cp:revision>
  <dcterms:created xsi:type="dcterms:W3CDTF">2023-06-14T07:40:02Z</dcterms:created>
  <dcterms:modified xsi:type="dcterms:W3CDTF">2023-06-15T13:50:19Z</dcterms:modified>
</cp:coreProperties>
</file>